
<file path=[Content_Types].xml><?xml version="1.0" encoding="utf-8"?>
<Types xmlns="http://schemas.openxmlformats.org/package/2006/content-types">
  <Default Extension="jpg" ContentType="image/jpeg"/>
  <Default Extension="emf" ContentType="image/x-emf"/>
  <Default Extension="doc" ContentType="application/msword"/>
  <Default Extension="xml" ContentType="application/xml"/>
  <Default Extension="jpeg" ContentType="image/jpeg"/>
  <Default Extension="vml" ContentType="application/vnd.openxmlformats-officedocument.vmlDrawing"/>
  <Default Extension="bin" ContentType="application/vnd.openxmlformats-officedocument.presentationml.printerSettings"/>
  <Default Extension="png" ContentType="image/png"/>
  <Default Extension="wmf" ContentType="image/x-wmf"/>
  <Default Extension="wdp" ContentType="image/vnd.ms-photo"/>
  <Default Extension="gif" ContentType="image/gif"/>
  <Default Extension="rels" ContentType="application/vnd.openxmlformats-package.relationships+xml"/>
  <Default Extension="tiff" ContentType="image/tif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4"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5" r:id="rId4"/>
    <p:sldMasterId id="2147483694" r:id="rId5"/>
    <p:sldMasterId id="2147483718" r:id="rId6"/>
  </p:sldMasterIdLst>
  <p:notesMasterIdLst>
    <p:notesMasterId r:id="rId23"/>
  </p:notesMasterIdLst>
  <p:handoutMasterIdLst>
    <p:handoutMasterId r:id="rId24"/>
  </p:handoutMasterIdLst>
  <p:sldIdLst>
    <p:sldId id="334" r:id="rId7"/>
    <p:sldId id="365" r:id="rId8"/>
    <p:sldId id="366" r:id="rId9"/>
    <p:sldId id="367" r:id="rId10"/>
    <p:sldId id="368" r:id="rId11"/>
    <p:sldId id="370" r:id="rId12"/>
    <p:sldId id="383" r:id="rId13"/>
    <p:sldId id="385" r:id="rId14"/>
    <p:sldId id="372" r:id="rId15"/>
    <p:sldId id="373" r:id="rId16"/>
    <p:sldId id="384" r:id="rId17"/>
    <p:sldId id="386" r:id="rId18"/>
    <p:sldId id="387" r:id="rId19"/>
    <p:sldId id="379" r:id="rId20"/>
    <p:sldId id="380" r:id="rId21"/>
    <p:sldId id="362" r:id="rId22"/>
  </p:sldIdLst>
  <p:sldSz cx="9144000" cy="6858000" type="screen4x3"/>
  <p:notesSz cx="6997700" cy="9283700"/>
  <p:custDataLst>
    <p:tags r:id="rId26"/>
  </p:custDataLst>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144">
          <p15:clr>
            <a:srgbClr val="A4A3A4"/>
          </p15:clr>
        </p15:guide>
      </p15:sldGuideLst>
    </p:ext>
    <p:ext uri="{2D200454-40CA-4A62-9FC3-DE9A4176ACB9}">
      <p15:notesGuideLst xmlns:p15="http://schemas.microsoft.com/office/powerpoint/2012/main" xmlns="">
        <p15:guide id="1" orient="horz" pos="2924">
          <p15:clr>
            <a:srgbClr val="A4A3A4"/>
          </p15:clr>
        </p15:guide>
        <p15:guide id="2" pos="2204">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Jill" initials="JCN" lastIdx="1" clrIdx="0"/>
  <p:cmAuthor id="1" name=" Roy" initials="RHC" lastIdx="2" clrIdx="1"/>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7B2F5"/>
    <a:srgbClr val="F5BD59"/>
    <a:srgbClr val="008000"/>
    <a:srgbClr val="006600"/>
    <a:srgbClr val="FF9900"/>
    <a:srgbClr val="990033"/>
    <a:srgbClr val="F5EADF"/>
    <a:srgbClr val="FFFFCC"/>
    <a:srgbClr val="996633"/>
    <a:srgbClr val="0000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79" autoAdjust="0"/>
    <p:restoredTop sz="94836" autoAdjust="0"/>
  </p:normalViewPr>
  <p:slideViewPr>
    <p:cSldViewPr>
      <p:cViewPr>
        <p:scale>
          <a:sx n="100" d="100"/>
          <a:sy n="100" d="100"/>
        </p:scale>
        <p:origin x="-1096" y="-72"/>
      </p:cViewPr>
      <p:guideLst>
        <p:guide orient="horz" pos="2160"/>
        <p:guide pos="144"/>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00" d="100"/>
        <a:sy n="100" d="100"/>
      </p:scale>
      <p:origin x="0" y="0"/>
    </p:cViewPr>
  </p:sorterViewPr>
  <p:notesViewPr>
    <p:cSldViewPr>
      <p:cViewPr varScale="1">
        <p:scale>
          <a:sx n="77" d="100"/>
          <a:sy n="77" d="100"/>
        </p:scale>
        <p:origin x="-2952" y="-82"/>
      </p:cViewPr>
      <p:guideLst>
        <p:guide orient="horz" pos="2924"/>
        <p:guide pos="2204"/>
      </p:guideLst>
    </p:cSldViewPr>
  </p:notes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3.xml"/><Relationship Id="rId20" Type="http://schemas.openxmlformats.org/officeDocument/2006/relationships/slide" Target="slides/slide14.xml"/><Relationship Id="rId21" Type="http://schemas.openxmlformats.org/officeDocument/2006/relationships/slide" Target="slides/slide15.xml"/><Relationship Id="rId22" Type="http://schemas.openxmlformats.org/officeDocument/2006/relationships/slide" Target="slides/slide16.xml"/><Relationship Id="rId23" Type="http://schemas.openxmlformats.org/officeDocument/2006/relationships/notesMaster" Target="notesMasters/notesMaster1.xml"/><Relationship Id="rId24" Type="http://schemas.openxmlformats.org/officeDocument/2006/relationships/handoutMaster" Target="handoutMasters/handoutMaster1.xml"/><Relationship Id="rId25" Type="http://schemas.openxmlformats.org/officeDocument/2006/relationships/printerSettings" Target="printerSettings/printerSettings1.bin"/><Relationship Id="rId26" Type="http://schemas.openxmlformats.org/officeDocument/2006/relationships/tags" Target="tags/tag1.xml"/><Relationship Id="rId27" Type="http://schemas.openxmlformats.org/officeDocument/2006/relationships/commentAuthors" Target="commentAuthors.xml"/><Relationship Id="rId28" Type="http://schemas.openxmlformats.org/officeDocument/2006/relationships/presProps" Target="presProps.xml"/><Relationship Id="rId29" Type="http://schemas.openxmlformats.org/officeDocument/2006/relationships/viewProps" Target="viewProps.xml"/><Relationship Id="rId30" Type="http://schemas.openxmlformats.org/officeDocument/2006/relationships/theme" Target="theme/theme1.xml"/><Relationship Id="rId31" Type="http://schemas.openxmlformats.org/officeDocument/2006/relationships/tableStyles" Target="tableStyles.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 Target="slides/slide1.xml"/><Relationship Id="rId8" Type="http://schemas.openxmlformats.org/officeDocument/2006/relationships/slide" Target="slides/slide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3.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2337" cy="464185"/>
          </a:xfrm>
          <a:prstGeom prst="rect">
            <a:avLst/>
          </a:prstGeom>
        </p:spPr>
        <p:txBody>
          <a:bodyPr vert="horz" lIns="93031" tIns="46516" rIns="93031" bIns="46516" rtlCol="0"/>
          <a:lstStyle>
            <a:lvl1pPr algn="l">
              <a:defRPr sz="1200"/>
            </a:lvl1pPr>
          </a:lstStyle>
          <a:p>
            <a:endParaRPr lang="en-US"/>
          </a:p>
        </p:txBody>
      </p:sp>
      <p:sp>
        <p:nvSpPr>
          <p:cNvPr id="3" name="Date Placeholder 2"/>
          <p:cNvSpPr>
            <a:spLocks noGrp="1"/>
          </p:cNvSpPr>
          <p:nvPr>
            <p:ph type="dt" sz="quarter" idx="1"/>
          </p:nvPr>
        </p:nvSpPr>
        <p:spPr>
          <a:xfrm>
            <a:off x="3963744" y="0"/>
            <a:ext cx="3032337" cy="464185"/>
          </a:xfrm>
          <a:prstGeom prst="rect">
            <a:avLst/>
          </a:prstGeom>
        </p:spPr>
        <p:txBody>
          <a:bodyPr vert="horz" lIns="93031" tIns="46516" rIns="93031" bIns="46516" rtlCol="0"/>
          <a:lstStyle>
            <a:lvl1pPr algn="r">
              <a:defRPr sz="1200"/>
            </a:lvl1pPr>
          </a:lstStyle>
          <a:p>
            <a:fld id="{98DC83CF-CBA1-4CA4-A218-013F84D5C1E0}" type="datetimeFigureOut">
              <a:rPr lang="en-US" smtClean="0"/>
              <a:pPr/>
              <a:t>7/17/17</a:t>
            </a:fld>
            <a:endParaRPr lang="en-US"/>
          </a:p>
        </p:txBody>
      </p:sp>
      <p:sp>
        <p:nvSpPr>
          <p:cNvPr id="4" name="Footer Placeholder 3"/>
          <p:cNvSpPr>
            <a:spLocks noGrp="1"/>
          </p:cNvSpPr>
          <p:nvPr>
            <p:ph type="ftr" sz="quarter" idx="2"/>
          </p:nvPr>
        </p:nvSpPr>
        <p:spPr>
          <a:xfrm>
            <a:off x="0" y="8817904"/>
            <a:ext cx="3032337" cy="464185"/>
          </a:xfrm>
          <a:prstGeom prst="rect">
            <a:avLst/>
          </a:prstGeom>
        </p:spPr>
        <p:txBody>
          <a:bodyPr vert="horz" lIns="93031" tIns="46516" rIns="93031" bIns="46516" rtlCol="0" anchor="b"/>
          <a:lstStyle>
            <a:lvl1pPr algn="l">
              <a:defRPr sz="1200"/>
            </a:lvl1pPr>
          </a:lstStyle>
          <a:p>
            <a:endParaRPr lang="en-US"/>
          </a:p>
        </p:txBody>
      </p:sp>
      <p:sp>
        <p:nvSpPr>
          <p:cNvPr id="5" name="Slide Number Placeholder 4"/>
          <p:cNvSpPr>
            <a:spLocks noGrp="1"/>
          </p:cNvSpPr>
          <p:nvPr>
            <p:ph type="sldNum" sz="quarter" idx="3"/>
          </p:nvPr>
        </p:nvSpPr>
        <p:spPr>
          <a:xfrm>
            <a:off x="3963744" y="8817904"/>
            <a:ext cx="3032337" cy="464185"/>
          </a:xfrm>
          <a:prstGeom prst="rect">
            <a:avLst/>
          </a:prstGeom>
        </p:spPr>
        <p:txBody>
          <a:bodyPr vert="horz" lIns="93031" tIns="46516" rIns="93031" bIns="46516" rtlCol="0" anchor="b"/>
          <a:lstStyle>
            <a:lvl1pPr algn="r">
              <a:defRPr sz="1200"/>
            </a:lvl1pPr>
          </a:lstStyle>
          <a:p>
            <a:fld id="{58EBED83-63AD-4D7D-B366-219B3108BBCE}" type="slidenum">
              <a:rPr lang="en-US" smtClean="0"/>
              <a:pPr/>
              <a:t>‹#›</a:t>
            </a:fld>
            <a:endParaRPr lang="en-US"/>
          </a:p>
        </p:txBody>
      </p:sp>
    </p:spTree>
    <p:extLst>
      <p:ext uri="{BB962C8B-B14F-4D97-AF65-F5344CB8AC3E}">
        <p14:creationId xmlns:p14="http://schemas.microsoft.com/office/powerpoint/2010/main" val="92650918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2337" cy="464185"/>
          </a:xfrm>
          <a:prstGeom prst="rect">
            <a:avLst/>
          </a:prstGeom>
        </p:spPr>
        <p:txBody>
          <a:bodyPr vert="horz" lIns="93031" tIns="46516" rIns="93031" bIns="46516" rtlCol="0"/>
          <a:lstStyle>
            <a:lvl1pPr algn="l">
              <a:defRPr sz="1200"/>
            </a:lvl1pPr>
          </a:lstStyle>
          <a:p>
            <a:endParaRPr lang="en-US"/>
          </a:p>
        </p:txBody>
      </p:sp>
      <p:sp>
        <p:nvSpPr>
          <p:cNvPr id="3" name="Date Placeholder 2"/>
          <p:cNvSpPr>
            <a:spLocks noGrp="1"/>
          </p:cNvSpPr>
          <p:nvPr>
            <p:ph type="dt" idx="1"/>
          </p:nvPr>
        </p:nvSpPr>
        <p:spPr>
          <a:xfrm>
            <a:off x="3963744" y="0"/>
            <a:ext cx="3032337" cy="464185"/>
          </a:xfrm>
          <a:prstGeom prst="rect">
            <a:avLst/>
          </a:prstGeom>
        </p:spPr>
        <p:txBody>
          <a:bodyPr vert="horz" lIns="93031" tIns="46516" rIns="93031" bIns="46516" rtlCol="0"/>
          <a:lstStyle>
            <a:lvl1pPr algn="r">
              <a:defRPr sz="1200"/>
            </a:lvl1pPr>
          </a:lstStyle>
          <a:p>
            <a:fld id="{3C735873-14B2-4B33-9EC3-6480C163C770}" type="datetimeFigureOut">
              <a:rPr lang="en-US" smtClean="0"/>
              <a:pPr/>
              <a:t>7/17/17</a:t>
            </a:fld>
            <a:endParaRPr lang="en-US"/>
          </a:p>
        </p:txBody>
      </p:sp>
      <p:sp>
        <p:nvSpPr>
          <p:cNvPr id="4" name="Slide Image Placeholder 3"/>
          <p:cNvSpPr>
            <a:spLocks noGrp="1" noRot="1" noChangeAspect="1"/>
          </p:cNvSpPr>
          <p:nvPr>
            <p:ph type="sldImg" idx="2"/>
          </p:nvPr>
        </p:nvSpPr>
        <p:spPr>
          <a:xfrm>
            <a:off x="1177925" y="696913"/>
            <a:ext cx="4641850" cy="3481387"/>
          </a:xfrm>
          <a:prstGeom prst="rect">
            <a:avLst/>
          </a:prstGeom>
          <a:noFill/>
          <a:ln w="12700">
            <a:solidFill>
              <a:prstClr val="black"/>
            </a:solidFill>
          </a:ln>
        </p:spPr>
        <p:txBody>
          <a:bodyPr vert="horz" lIns="93031" tIns="46516" rIns="93031" bIns="46516" rtlCol="0" anchor="ctr"/>
          <a:lstStyle/>
          <a:p>
            <a:endParaRPr lang="en-US"/>
          </a:p>
        </p:txBody>
      </p:sp>
      <p:sp>
        <p:nvSpPr>
          <p:cNvPr id="5" name="Notes Placeholder 4"/>
          <p:cNvSpPr>
            <a:spLocks noGrp="1"/>
          </p:cNvSpPr>
          <p:nvPr>
            <p:ph type="body" sz="quarter" idx="3"/>
          </p:nvPr>
        </p:nvSpPr>
        <p:spPr>
          <a:xfrm>
            <a:off x="699770" y="4409758"/>
            <a:ext cx="5598160" cy="4177665"/>
          </a:xfrm>
          <a:prstGeom prst="rect">
            <a:avLst/>
          </a:prstGeom>
        </p:spPr>
        <p:txBody>
          <a:bodyPr vert="horz" lIns="93031" tIns="46516" rIns="93031" bIns="46516"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17904"/>
            <a:ext cx="3032337" cy="464185"/>
          </a:xfrm>
          <a:prstGeom prst="rect">
            <a:avLst/>
          </a:prstGeom>
        </p:spPr>
        <p:txBody>
          <a:bodyPr vert="horz" lIns="93031" tIns="46516" rIns="93031" bIns="46516" rtlCol="0" anchor="b"/>
          <a:lstStyle>
            <a:lvl1pPr algn="l">
              <a:defRPr sz="1200"/>
            </a:lvl1pPr>
          </a:lstStyle>
          <a:p>
            <a:endParaRPr lang="en-US"/>
          </a:p>
        </p:txBody>
      </p:sp>
      <p:sp>
        <p:nvSpPr>
          <p:cNvPr id="7" name="Slide Number Placeholder 6"/>
          <p:cNvSpPr>
            <a:spLocks noGrp="1"/>
          </p:cNvSpPr>
          <p:nvPr>
            <p:ph type="sldNum" sz="quarter" idx="5"/>
          </p:nvPr>
        </p:nvSpPr>
        <p:spPr>
          <a:xfrm>
            <a:off x="3963744" y="8817904"/>
            <a:ext cx="3032337" cy="464185"/>
          </a:xfrm>
          <a:prstGeom prst="rect">
            <a:avLst/>
          </a:prstGeom>
        </p:spPr>
        <p:txBody>
          <a:bodyPr vert="horz" lIns="93031" tIns="46516" rIns="93031" bIns="46516" rtlCol="0" anchor="b"/>
          <a:lstStyle>
            <a:lvl1pPr algn="r">
              <a:defRPr sz="1200"/>
            </a:lvl1pPr>
          </a:lstStyle>
          <a:p>
            <a:fld id="{BDAE7385-2DC3-41B1-86D5-E529F30DDD77}" type="slidenum">
              <a:rPr lang="en-US" smtClean="0"/>
              <a:pPr/>
              <a:t>‹#›</a:t>
            </a:fld>
            <a:endParaRPr lang="en-US"/>
          </a:p>
        </p:txBody>
      </p:sp>
    </p:spTree>
    <p:extLst>
      <p:ext uri="{BB962C8B-B14F-4D97-AF65-F5344CB8AC3E}">
        <p14:creationId xmlns:p14="http://schemas.microsoft.com/office/powerpoint/2010/main" val="32665627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2CB86AFA-C2CF-8045-968C-3FB65FE52216}" type="slidenum">
              <a:rPr lang="en-US" smtClean="0"/>
              <a:pPr>
                <a:defRPr/>
              </a:pPr>
              <a:t>3</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lnSpc>
                <a:spcPct val="80000"/>
              </a:lnSpc>
              <a:spcBef>
                <a:spcPts val="202"/>
              </a:spcBef>
            </a:pPr>
            <a:r>
              <a:rPr lang="en-US" dirty="0" smtClean="0"/>
              <a:t>Airborne or vehicle-mounted</a:t>
            </a:r>
          </a:p>
          <a:p>
            <a:pPr>
              <a:lnSpc>
                <a:spcPct val="80000"/>
              </a:lnSpc>
              <a:spcBef>
                <a:spcPts val="202"/>
              </a:spcBef>
            </a:pPr>
            <a:endParaRPr lang="en-US" dirty="0" smtClean="0"/>
          </a:p>
          <a:p>
            <a:pPr>
              <a:lnSpc>
                <a:spcPct val="80000"/>
              </a:lnSpc>
              <a:spcBef>
                <a:spcPts val="202"/>
              </a:spcBef>
            </a:pPr>
            <a:r>
              <a:rPr lang="en-US" dirty="0" smtClean="0"/>
              <a:t>Electro-optical, infrared, and radar are most common</a:t>
            </a:r>
          </a:p>
          <a:p>
            <a:pPr>
              <a:lnSpc>
                <a:spcPct val="80000"/>
              </a:lnSpc>
              <a:spcBef>
                <a:spcPts val="202"/>
              </a:spcBef>
            </a:pPr>
            <a:endParaRPr lang="en-US" dirty="0" smtClean="0"/>
          </a:p>
          <a:p>
            <a:pPr>
              <a:lnSpc>
                <a:spcPct val="80000"/>
              </a:lnSpc>
              <a:spcBef>
                <a:spcPts val="202"/>
              </a:spcBef>
            </a:pPr>
            <a:r>
              <a:rPr lang="en-US" dirty="0" err="1" smtClean="0"/>
              <a:t>Flightlines</a:t>
            </a:r>
            <a:r>
              <a:rPr lang="en-US" dirty="0" smtClean="0"/>
              <a:t> are 10s of meters by 1000s of meters – generates a lot of imagery</a:t>
            </a:r>
          </a:p>
          <a:p>
            <a:pPr>
              <a:lnSpc>
                <a:spcPct val="80000"/>
              </a:lnSpc>
              <a:spcBef>
                <a:spcPts val="202"/>
              </a:spcBef>
            </a:pPr>
            <a:endParaRPr lang="en-US" dirty="0" smtClean="0"/>
          </a:p>
          <a:p>
            <a:pPr>
              <a:lnSpc>
                <a:spcPct val="80000"/>
              </a:lnSpc>
              <a:spcBef>
                <a:spcPts val="202"/>
              </a:spcBef>
            </a:pPr>
            <a:r>
              <a:rPr lang="en-US" dirty="0" smtClean="0"/>
              <a:t>Automated target recognition (</a:t>
            </a:r>
            <a:r>
              <a:rPr lang="en-US" i="1" dirty="0" smtClean="0"/>
              <a:t>ATR</a:t>
            </a:r>
            <a:r>
              <a:rPr lang="en-US" dirty="0" smtClean="0"/>
              <a:t>) algorithms for image analysis</a:t>
            </a:r>
          </a:p>
          <a:p>
            <a:endParaRPr lang="en-US" dirty="0"/>
          </a:p>
        </p:txBody>
      </p:sp>
      <p:sp>
        <p:nvSpPr>
          <p:cNvPr id="4" name="Slide Number Placeholder 3"/>
          <p:cNvSpPr>
            <a:spLocks noGrp="1"/>
          </p:cNvSpPr>
          <p:nvPr>
            <p:ph type="sldNum" sz="quarter" idx="10"/>
          </p:nvPr>
        </p:nvSpPr>
        <p:spPr/>
        <p:txBody>
          <a:bodyPr/>
          <a:lstStyle/>
          <a:p>
            <a:pPr>
              <a:defRPr/>
            </a:pPr>
            <a:fld id="{2CB86AFA-C2CF-8045-968C-3FB65FE52216}" type="slidenum">
              <a:rPr lang="en-US" smtClean="0"/>
              <a:pPr>
                <a:defRPr/>
              </a:pPr>
              <a:t>4</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Placeholder 2"/>
          <p:cNvSpPr>
            <a:spLocks noGrp="1" noRot="1" noChangeAspect="1" noChangeArrowheads="1" noTextEdit="1"/>
          </p:cNvSpPr>
          <p:nvPr>
            <p:ph type="sldImg"/>
          </p:nvPr>
        </p:nvSpPr>
        <p:spPr>
          <a:ln/>
        </p:spPr>
      </p:sp>
      <p:sp>
        <p:nvSpPr>
          <p:cNvPr id="37891" name="Placeholder 3"/>
          <p:cNvSpPr>
            <a:spLocks noGrp="1" noChangeArrowheads="1"/>
          </p:cNvSpPr>
          <p:nvPr>
            <p:ph type="body" idx="1"/>
          </p:nvPr>
        </p:nvSpPr>
        <p:spPr>
          <a:noFill/>
          <a:ln/>
        </p:spPr>
        <p:txBody>
          <a:bodyPr/>
          <a:lstStyle/>
          <a:p>
            <a:r>
              <a:rPr lang="en-US" sz="2400" dirty="0" err="1"/>
              <a:t>Multiphysics</a:t>
            </a:r>
            <a:r>
              <a:rPr lang="en-US" sz="2400" dirty="0"/>
              <a:t> simulation on km scale domains with localized cm scale resolution</a:t>
            </a:r>
          </a:p>
          <a:p>
            <a:pPr lvl="1">
              <a:buFont typeface="Arial"/>
              <a:buChar char="•"/>
            </a:pPr>
            <a:r>
              <a:rPr lang="en-US" sz="2400" dirty="0"/>
              <a:t>Variably saturated subsurface flow</a:t>
            </a:r>
          </a:p>
          <a:p>
            <a:pPr lvl="1">
              <a:buFont typeface="Arial"/>
              <a:buChar char="•"/>
            </a:pPr>
            <a:r>
              <a:rPr lang="en-US" sz="2400" dirty="0"/>
              <a:t>Nonlinear soil mechanics (</a:t>
            </a:r>
            <a:r>
              <a:rPr lang="en-US" sz="2400" dirty="0" err="1"/>
              <a:t>elasto</a:t>
            </a:r>
            <a:r>
              <a:rPr lang="en-US" sz="2400" dirty="0"/>
              <a:t>-plastic deformation)</a:t>
            </a:r>
          </a:p>
          <a:p>
            <a:endParaRPr lang="en-US" dirty="0" smtClean="0">
              <a:ea typeface="ＭＳ Ｐゴシック" charset="-128"/>
              <a:cs typeface="ＭＳ Ｐゴシック" charset="-128"/>
            </a:endParaRPr>
          </a:p>
          <a:p>
            <a:pPr>
              <a:buFont typeface="Arial"/>
              <a:buChar char="•"/>
            </a:pPr>
            <a:r>
              <a:rPr lang="en-US" dirty="0"/>
              <a:t>Soil-root zone 167, 237 elements</a:t>
            </a:r>
          </a:p>
          <a:p>
            <a:pPr defTabSz="969433" eaLnBrk="0" fontAlgn="base" hangingPunct="0">
              <a:spcBef>
                <a:spcPct val="30000"/>
              </a:spcBef>
              <a:spcAft>
                <a:spcPct val="0"/>
              </a:spcAft>
              <a:buFont typeface="Arial"/>
              <a:buChar char="•"/>
              <a:defRPr/>
            </a:pPr>
            <a:r>
              <a:rPr lang="en-US" dirty="0"/>
              <a:t>Computational mesh ~15 million tetrahedral elements</a:t>
            </a:r>
          </a:p>
          <a:p>
            <a:endParaRPr lang="en-US" dirty="0" smtClean="0">
              <a:ea typeface="ＭＳ Ｐゴシック" charset="-128"/>
              <a:cs typeface="ＭＳ Ｐゴシック" charset="-128"/>
            </a:endParaRPr>
          </a:p>
          <a:p>
            <a:endParaRPr lang="en-US" dirty="0">
              <a:ea typeface="ＭＳ Ｐゴシック" charset="-128"/>
              <a:cs typeface="ＭＳ Ｐゴシック" charset="-128"/>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480,411 elements</a:t>
            </a:r>
          </a:p>
          <a:p>
            <a:r>
              <a:rPr lang="en-US" dirty="0" smtClean="0"/>
              <a:t>245,465 nodes</a:t>
            </a:r>
          </a:p>
          <a:p>
            <a:endParaRPr lang="en-US" dirty="0"/>
          </a:p>
        </p:txBody>
      </p:sp>
      <p:sp>
        <p:nvSpPr>
          <p:cNvPr id="4" name="Slide Number Placeholder 3"/>
          <p:cNvSpPr>
            <a:spLocks noGrp="1"/>
          </p:cNvSpPr>
          <p:nvPr>
            <p:ph type="sldNum" sz="quarter" idx="10"/>
          </p:nvPr>
        </p:nvSpPr>
        <p:spPr/>
        <p:txBody>
          <a:bodyPr/>
          <a:lstStyle/>
          <a:p>
            <a:fld id="{5A91A1C1-1447-B14A-9B33-4B2C4C1FF647}" type="slidenum">
              <a:rPr lang="en-US" smtClean="0"/>
              <a:t>6</a:t>
            </a:fld>
            <a:endParaRPr lang="en-US"/>
          </a:p>
        </p:txBody>
      </p:sp>
    </p:spTree>
    <p:extLst>
      <p:ext uri="{BB962C8B-B14F-4D97-AF65-F5344CB8AC3E}">
        <p14:creationId xmlns:p14="http://schemas.microsoft.com/office/powerpoint/2010/main" val="39255844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Need</a:t>
            </a:r>
            <a:r>
              <a:rPr lang="en-US" baseline="0" dirty="0" smtClean="0"/>
              <a:t> to add something about satellites, make more general</a:t>
            </a:r>
            <a:endParaRPr lang="en-US" dirty="0"/>
          </a:p>
        </p:txBody>
      </p:sp>
      <p:sp>
        <p:nvSpPr>
          <p:cNvPr id="4" name="Slide Number Placeholder 3"/>
          <p:cNvSpPr>
            <a:spLocks noGrp="1"/>
          </p:cNvSpPr>
          <p:nvPr>
            <p:ph type="sldNum" sz="quarter" idx="10"/>
          </p:nvPr>
        </p:nvSpPr>
        <p:spPr/>
        <p:txBody>
          <a:bodyPr/>
          <a:lstStyle/>
          <a:p>
            <a:fld id="{76D364BD-789D-4849-B052-635049206C93}" type="slidenum">
              <a:rPr lang="en-US" smtClean="0"/>
              <a:pPr/>
              <a:t>9</a:t>
            </a:fld>
            <a:endParaRPr lang="en-US"/>
          </a:p>
        </p:txBody>
      </p:sp>
    </p:spTree>
    <p:extLst>
      <p:ext uri="{BB962C8B-B14F-4D97-AF65-F5344CB8AC3E}">
        <p14:creationId xmlns:p14="http://schemas.microsoft.com/office/powerpoint/2010/main" val="42364870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Need</a:t>
            </a:r>
            <a:r>
              <a:rPr lang="en-US" baseline="0" dirty="0" smtClean="0"/>
              <a:t> to add something about satellites, make more general</a:t>
            </a:r>
            <a:endParaRPr lang="en-US" dirty="0"/>
          </a:p>
        </p:txBody>
      </p:sp>
      <p:sp>
        <p:nvSpPr>
          <p:cNvPr id="4" name="Slide Number Placeholder 3"/>
          <p:cNvSpPr>
            <a:spLocks noGrp="1"/>
          </p:cNvSpPr>
          <p:nvPr>
            <p:ph type="sldNum" sz="quarter" idx="10"/>
          </p:nvPr>
        </p:nvSpPr>
        <p:spPr/>
        <p:txBody>
          <a:bodyPr/>
          <a:lstStyle/>
          <a:p>
            <a:fld id="{76D364BD-789D-4849-B052-635049206C93}" type="slidenum">
              <a:rPr lang="en-US" smtClean="0"/>
              <a:pPr/>
              <a:t>10</a:t>
            </a:fld>
            <a:endParaRPr lang="en-US"/>
          </a:p>
        </p:txBody>
      </p:sp>
    </p:spTree>
    <p:extLst>
      <p:ext uri="{BB962C8B-B14F-4D97-AF65-F5344CB8AC3E}">
        <p14:creationId xmlns:p14="http://schemas.microsoft.com/office/powerpoint/2010/main" val="42364870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 Background 2">
    <p:spTree>
      <p:nvGrpSpPr>
        <p:cNvPr id="1" name=""/>
        <p:cNvGrpSpPr/>
        <p:nvPr/>
      </p:nvGrpSpPr>
      <p:grpSpPr>
        <a:xfrm>
          <a:off x="0" y="0"/>
          <a:ext cx="0" cy="0"/>
          <a:chOff x="0" y="0"/>
          <a:chExt cx="0" cy="0"/>
        </a:xfrm>
      </p:grpSpPr>
      <p:sp>
        <p:nvSpPr>
          <p:cNvPr id="5" name="Rounded Rectangle 4"/>
          <p:cNvSpPr/>
          <p:nvPr userDrawn="1"/>
        </p:nvSpPr>
        <p:spPr>
          <a:xfrm>
            <a:off x="202702" y="165779"/>
            <a:ext cx="8103097" cy="5207409"/>
          </a:xfrm>
          <a:prstGeom prst="roundRect">
            <a:avLst>
              <a:gd name="adj" fmla="val 255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rgbClr val="FFFFFF"/>
              </a:solidFill>
              <a:latin typeface="Calibri"/>
            </a:endParaRPr>
          </a:p>
        </p:txBody>
      </p:sp>
      <p:sp>
        <p:nvSpPr>
          <p:cNvPr id="9" name="Text Placeholder 8"/>
          <p:cNvSpPr>
            <a:spLocks noGrp="1"/>
          </p:cNvSpPr>
          <p:nvPr userDrawn="1">
            <p:ph type="body" sz="quarter" idx="12"/>
          </p:nvPr>
        </p:nvSpPr>
        <p:spPr>
          <a:xfrm>
            <a:off x="457199" y="3200400"/>
            <a:ext cx="6858001" cy="1562099"/>
          </a:xfrm>
        </p:spPr>
        <p:txBody>
          <a:bodyPr/>
          <a:lstStyle>
            <a:lvl1pPr>
              <a:defRPr/>
            </a:lvl1pPr>
          </a:lstStyle>
          <a:p>
            <a:pPr lvl="0"/>
            <a:r>
              <a:rPr lang="en-US" smtClean="0"/>
              <a:t>Click to edit Master text styles</a:t>
            </a:r>
          </a:p>
        </p:txBody>
      </p:sp>
      <p:sp>
        <p:nvSpPr>
          <p:cNvPr id="2" name="Title 1"/>
          <p:cNvSpPr>
            <a:spLocks noGrp="1"/>
          </p:cNvSpPr>
          <p:nvPr userDrawn="1">
            <p:ph type="title"/>
          </p:nvPr>
        </p:nvSpPr>
        <p:spPr>
          <a:xfrm>
            <a:off x="457200" y="419100"/>
            <a:ext cx="6858000" cy="2552700"/>
          </a:xfrm>
        </p:spPr>
        <p:txBody>
          <a:bodyPr/>
          <a:lstStyle/>
          <a:p>
            <a:r>
              <a:rPr lang="en-US" smtClean="0"/>
              <a:t>Click to edit Master title style</a:t>
            </a:r>
            <a:endParaRPr lang="en-US" dirty="0"/>
          </a:p>
        </p:txBody>
      </p:sp>
      <p:sp>
        <p:nvSpPr>
          <p:cNvPr id="3" name="Slide Number Placeholder 2"/>
          <p:cNvSpPr>
            <a:spLocks noGrp="1"/>
          </p:cNvSpPr>
          <p:nvPr userDrawn="1">
            <p:ph type="sldNum" sz="quarter" idx="10"/>
          </p:nvPr>
        </p:nvSpPr>
        <p:spPr/>
        <p:txBody>
          <a:bodyPr/>
          <a:lstStyle/>
          <a:p>
            <a:fld id="{0D0E9D3B-CB56-40AE-B0A9-8DA5E1AEFDB7}"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userDrawn="1">
            <p:ph type="ftr" sz="quarter" idx="11"/>
          </p:nvPr>
        </p:nvSpPr>
        <p:spPr/>
        <p:txBody>
          <a:bodyPr/>
          <a:lstStyle/>
          <a:p>
            <a:r>
              <a:rPr lang="en-US" smtClean="0">
                <a:solidFill>
                  <a:srgbClr val="FFFFFF"/>
                </a:solidFill>
              </a:rPr>
              <a:t>File Name</a:t>
            </a:r>
            <a:endParaRPr lang="en-US" dirty="0">
              <a:solidFill>
                <a:srgbClr val="FFFFFF"/>
              </a:solidFill>
            </a:endParaRPr>
          </a:p>
        </p:txBody>
      </p:sp>
    </p:spTree>
    <p:extLst>
      <p:ext uri="{BB962C8B-B14F-4D97-AF65-F5344CB8AC3E}">
        <p14:creationId xmlns:p14="http://schemas.microsoft.com/office/powerpoint/2010/main" val="224210217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extLst mod="1">
    <p:ext uri="{DCECCB84-F9BA-43D5-87BE-67443E8EF086}">
      <p15:sldGuideLst xmlns:p15="http://schemas.microsoft.com/office/powerpoint/2012/main" xmlns=""/>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ontent - 2 Columns">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304800" y="274637"/>
            <a:ext cx="8382000" cy="806451"/>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smtClean="0"/>
              <a:t>Click to edit Master title style</a:t>
            </a:r>
          </a:p>
        </p:txBody>
      </p:sp>
      <p:sp>
        <p:nvSpPr>
          <p:cNvPr id="21" name="Text Placeholder 2"/>
          <p:cNvSpPr>
            <a:spLocks noGrp="1"/>
          </p:cNvSpPr>
          <p:nvPr>
            <p:ph idx="1"/>
          </p:nvPr>
        </p:nvSpPr>
        <p:spPr bwMode="auto">
          <a:xfrm>
            <a:off x="304800" y="1225550"/>
            <a:ext cx="8382000" cy="4718049"/>
          </a:xfrm>
          <a:prstGeom prst="rect">
            <a:avLst/>
          </a:prstGeom>
          <a:noFill/>
          <a:ln w="9525">
            <a:noFill/>
            <a:miter lim="800000"/>
            <a:headEnd/>
            <a:tailEnd/>
          </a:ln>
        </p:spPr>
        <p:txBody>
          <a:bodyPr numCol="2"/>
          <a:lstStyle>
            <a:lvl1pPr marL="0" indent="0">
              <a:buNone/>
              <a:defRPr sz="2400">
                <a:solidFill>
                  <a:schemeClr val="tx1">
                    <a:lumMod val="75000"/>
                    <a:lumOff val="25000"/>
                  </a:schemeClr>
                </a:solidFill>
              </a:defRPr>
            </a:lvl1pPr>
            <a:lvl2pPr>
              <a:defRPr sz="2400">
                <a:solidFill>
                  <a:schemeClr val="tx1">
                    <a:lumMod val="75000"/>
                    <a:lumOff val="25000"/>
                  </a:schemeClr>
                </a:solidFill>
              </a:defRPr>
            </a:lvl2pPr>
            <a:lvl3pPr>
              <a:defRPr sz="2000">
                <a:solidFill>
                  <a:schemeClr val="tx1">
                    <a:lumMod val="75000"/>
                    <a:lumOff val="25000"/>
                  </a:schemeClr>
                </a:solidFill>
              </a:defRPr>
            </a:lvl3pPr>
            <a:lvl4pPr>
              <a:defRPr sz="2000">
                <a:solidFill>
                  <a:schemeClr val="tx1">
                    <a:lumMod val="75000"/>
                    <a:lumOff val="25000"/>
                  </a:schemeClr>
                </a:solidFill>
              </a:defRPr>
            </a:lvl4pPr>
            <a:lvl5pPr>
              <a:defRPr sz="2000">
                <a:solidFill>
                  <a:schemeClr val="tx1">
                    <a:lumMod val="75000"/>
                    <a:lumOff val="25000"/>
                  </a:schemeClr>
                </a:solidFill>
              </a:defRPr>
            </a:lvl5pPr>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p>
        </p:txBody>
      </p:sp>
      <p:sp>
        <p:nvSpPr>
          <p:cNvPr id="4" name="Footer Placeholder 4"/>
          <p:cNvSpPr>
            <a:spLocks noGrp="1"/>
          </p:cNvSpPr>
          <p:nvPr>
            <p:ph type="ftr" sz="quarter" idx="10"/>
          </p:nvPr>
        </p:nvSpPr>
        <p:spPr>
          <a:xfrm>
            <a:off x="309986" y="6470426"/>
            <a:ext cx="2900362" cy="217493"/>
          </a:xfrm>
          <a:prstGeom prst="rect">
            <a:avLst/>
          </a:prstGeom>
        </p:spPr>
        <p:txBody>
          <a:bodyPr/>
          <a:lstStyle>
            <a:lvl1pPr>
              <a:defRPr/>
            </a:lvl1pPr>
          </a:lstStyle>
          <a:p>
            <a:pPr>
              <a:defRPr/>
            </a:pPr>
            <a:r>
              <a:rPr lang="en-US">
                <a:solidFill>
                  <a:srgbClr val="000000">
                    <a:tint val="75000"/>
                  </a:srgbClr>
                </a:solidFill>
              </a:rPr>
              <a:t>File Name</a:t>
            </a:r>
          </a:p>
        </p:txBody>
      </p:sp>
      <p:sp>
        <p:nvSpPr>
          <p:cNvPr id="5" name="Slide Number Placeholder 5"/>
          <p:cNvSpPr>
            <a:spLocks noGrp="1"/>
          </p:cNvSpPr>
          <p:nvPr>
            <p:ph type="sldNum" sz="quarter" idx="11"/>
          </p:nvPr>
        </p:nvSpPr>
        <p:spPr/>
        <p:txBody>
          <a:bodyPr/>
          <a:lstStyle>
            <a:lvl1pPr>
              <a:defRPr/>
            </a:lvl1pPr>
          </a:lstStyle>
          <a:p>
            <a:fld id="{9A257827-C34C-4251-B995-96C9C233CCC8}" type="slidenum">
              <a:rPr lang="en-US"/>
              <a:pPr/>
              <a:t>‹#›</a:t>
            </a:fld>
            <a:endParaRPr lang="en-US"/>
          </a:p>
        </p:txBody>
      </p:sp>
    </p:spTree>
    <p:extLst>
      <p:ext uri="{BB962C8B-B14F-4D97-AF65-F5344CB8AC3E}">
        <p14:creationId xmlns:p14="http://schemas.microsoft.com/office/powerpoint/2010/main" val="416547307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ontent - 3 Columns">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304800" y="274637"/>
            <a:ext cx="8382000" cy="806451"/>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smtClean="0"/>
              <a:t>Click to edit Master title style</a:t>
            </a:r>
          </a:p>
        </p:txBody>
      </p:sp>
      <p:sp>
        <p:nvSpPr>
          <p:cNvPr id="21" name="Text Placeholder 2"/>
          <p:cNvSpPr>
            <a:spLocks noGrp="1"/>
          </p:cNvSpPr>
          <p:nvPr>
            <p:ph idx="1"/>
          </p:nvPr>
        </p:nvSpPr>
        <p:spPr bwMode="auto">
          <a:xfrm>
            <a:off x="304800" y="1225550"/>
            <a:ext cx="8382000" cy="4718049"/>
          </a:xfrm>
          <a:prstGeom prst="rect">
            <a:avLst/>
          </a:prstGeom>
          <a:noFill/>
          <a:ln w="9525">
            <a:noFill/>
            <a:miter lim="800000"/>
            <a:headEnd/>
            <a:tailEnd/>
          </a:ln>
        </p:spPr>
        <p:txBody>
          <a:bodyPr numCol="3"/>
          <a:lstStyle>
            <a:lvl1pPr marL="0" indent="0">
              <a:buNone/>
              <a:defRPr sz="2400">
                <a:solidFill>
                  <a:schemeClr val="tx1">
                    <a:lumMod val="75000"/>
                    <a:lumOff val="25000"/>
                  </a:schemeClr>
                </a:solidFill>
              </a:defRPr>
            </a:lvl1pPr>
            <a:lvl2pPr>
              <a:defRPr sz="2400">
                <a:solidFill>
                  <a:schemeClr val="tx1">
                    <a:lumMod val="75000"/>
                    <a:lumOff val="25000"/>
                  </a:schemeClr>
                </a:solidFill>
              </a:defRPr>
            </a:lvl2pPr>
            <a:lvl3pPr>
              <a:defRPr sz="2000">
                <a:solidFill>
                  <a:schemeClr val="tx1">
                    <a:lumMod val="75000"/>
                    <a:lumOff val="25000"/>
                  </a:schemeClr>
                </a:solidFill>
              </a:defRPr>
            </a:lvl3pPr>
            <a:lvl4pPr>
              <a:defRPr sz="2000">
                <a:solidFill>
                  <a:schemeClr val="tx1">
                    <a:lumMod val="75000"/>
                    <a:lumOff val="25000"/>
                  </a:schemeClr>
                </a:solidFill>
              </a:defRPr>
            </a:lvl4pPr>
            <a:lvl5pPr>
              <a:defRPr sz="2000">
                <a:solidFill>
                  <a:schemeClr val="tx1">
                    <a:lumMod val="75000"/>
                    <a:lumOff val="25000"/>
                  </a:schemeClr>
                </a:solidFill>
              </a:defRPr>
            </a:lvl5pPr>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p>
        </p:txBody>
      </p:sp>
      <p:sp>
        <p:nvSpPr>
          <p:cNvPr id="4" name="Footer Placeholder 4"/>
          <p:cNvSpPr>
            <a:spLocks noGrp="1"/>
          </p:cNvSpPr>
          <p:nvPr>
            <p:ph type="ftr" sz="quarter" idx="10"/>
          </p:nvPr>
        </p:nvSpPr>
        <p:spPr>
          <a:xfrm>
            <a:off x="309986" y="6470426"/>
            <a:ext cx="2900362" cy="217493"/>
          </a:xfrm>
          <a:prstGeom prst="rect">
            <a:avLst/>
          </a:prstGeom>
        </p:spPr>
        <p:txBody>
          <a:bodyPr/>
          <a:lstStyle>
            <a:lvl1pPr>
              <a:defRPr/>
            </a:lvl1pPr>
          </a:lstStyle>
          <a:p>
            <a:pPr>
              <a:defRPr/>
            </a:pPr>
            <a:r>
              <a:rPr lang="en-US">
                <a:solidFill>
                  <a:srgbClr val="000000">
                    <a:tint val="75000"/>
                  </a:srgbClr>
                </a:solidFill>
              </a:rPr>
              <a:t>File Name</a:t>
            </a:r>
          </a:p>
        </p:txBody>
      </p:sp>
      <p:sp>
        <p:nvSpPr>
          <p:cNvPr id="5" name="Slide Number Placeholder 5"/>
          <p:cNvSpPr>
            <a:spLocks noGrp="1"/>
          </p:cNvSpPr>
          <p:nvPr>
            <p:ph type="sldNum" sz="quarter" idx="11"/>
          </p:nvPr>
        </p:nvSpPr>
        <p:spPr/>
        <p:txBody>
          <a:bodyPr/>
          <a:lstStyle>
            <a:lvl1pPr>
              <a:defRPr/>
            </a:lvl1pPr>
          </a:lstStyle>
          <a:p>
            <a:fld id="{9A257827-C34C-4251-B995-96C9C233CCC8}" type="slidenum">
              <a:rPr lang="en-US"/>
              <a:pPr/>
              <a:t>‹#›</a:t>
            </a:fld>
            <a:endParaRPr lang="en-US"/>
          </a:p>
        </p:txBody>
      </p:sp>
    </p:spTree>
    <p:extLst>
      <p:ext uri="{BB962C8B-B14F-4D97-AF65-F5344CB8AC3E}">
        <p14:creationId xmlns:p14="http://schemas.microsoft.com/office/powerpoint/2010/main" val="358864967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hort Title and Content - 1 Column">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304800" y="274638"/>
            <a:ext cx="8382000" cy="538162"/>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smtClean="0"/>
              <a:t>Click to edit Master title style</a:t>
            </a:r>
          </a:p>
        </p:txBody>
      </p:sp>
      <p:sp>
        <p:nvSpPr>
          <p:cNvPr id="21" name="Text Placeholder 2"/>
          <p:cNvSpPr>
            <a:spLocks noGrp="1"/>
          </p:cNvSpPr>
          <p:nvPr>
            <p:ph idx="1"/>
          </p:nvPr>
        </p:nvSpPr>
        <p:spPr bwMode="auto">
          <a:xfrm>
            <a:off x="304800" y="942976"/>
            <a:ext cx="8382000" cy="5000624"/>
          </a:xfrm>
          <a:prstGeom prst="rect">
            <a:avLst/>
          </a:prstGeom>
          <a:noFill/>
          <a:ln w="9525">
            <a:noFill/>
            <a:miter lim="800000"/>
            <a:headEnd/>
            <a:tailEnd/>
          </a:ln>
        </p:spPr>
        <p:txBody>
          <a:bodyPr numCol="1"/>
          <a:lstStyle>
            <a:lvl1pPr marL="0" indent="0">
              <a:buNone/>
              <a:defRPr sz="2400">
                <a:solidFill>
                  <a:schemeClr val="tx1">
                    <a:lumMod val="75000"/>
                    <a:lumOff val="25000"/>
                  </a:schemeClr>
                </a:solidFill>
              </a:defRPr>
            </a:lvl1pPr>
            <a:lvl2pPr>
              <a:defRPr sz="2400">
                <a:solidFill>
                  <a:schemeClr val="tx1">
                    <a:lumMod val="75000"/>
                    <a:lumOff val="25000"/>
                  </a:schemeClr>
                </a:solidFill>
              </a:defRPr>
            </a:lvl2pPr>
            <a:lvl3pPr>
              <a:defRPr sz="2000">
                <a:solidFill>
                  <a:schemeClr val="tx1">
                    <a:lumMod val="75000"/>
                    <a:lumOff val="25000"/>
                  </a:schemeClr>
                </a:solidFill>
              </a:defRPr>
            </a:lvl3pPr>
            <a:lvl4pPr>
              <a:defRPr sz="2000">
                <a:solidFill>
                  <a:schemeClr val="tx1">
                    <a:lumMod val="75000"/>
                    <a:lumOff val="25000"/>
                  </a:schemeClr>
                </a:solidFill>
              </a:defRPr>
            </a:lvl4pPr>
            <a:lvl5pPr>
              <a:defRPr sz="2000">
                <a:solidFill>
                  <a:schemeClr val="tx1">
                    <a:lumMod val="75000"/>
                    <a:lumOff val="25000"/>
                  </a:schemeClr>
                </a:solidFill>
              </a:defRPr>
            </a:lvl5pPr>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p>
        </p:txBody>
      </p:sp>
      <p:sp>
        <p:nvSpPr>
          <p:cNvPr id="4" name="Footer Placeholder 4"/>
          <p:cNvSpPr>
            <a:spLocks noGrp="1"/>
          </p:cNvSpPr>
          <p:nvPr>
            <p:ph type="ftr" sz="quarter" idx="10"/>
          </p:nvPr>
        </p:nvSpPr>
        <p:spPr>
          <a:xfrm>
            <a:off x="309986" y="6470426"/>
            <a:ext cx="2900362" cy="217493"/>
          </a:xfrm>
          <a:prstGeom prst="rect">
            <a:avLst/>
          </a:prstGeom>
        </p:spPr>
        <p:txBody>
          <a:bodyPr/>
          <a:lstStyle>
            <a:lvl1pPr>
              <a:defRPr/>
            </a:lvl1pPr>
          </a:lstStyle>
          <a:p>
            <a:pPr>
              <a:defRPr/>
            </a:pPr>
            <a:r>
              <a:rPr lang="en-US">
                <a:solidFill>
                  <a:srgbClr val="000000">
                    <a:tint val="75000"/>
                  </a:srgbClr>
                </a:solidFill>
              </a:rPr>
              <a:t>File Name</a:t>
            </a:r>
          </a:p>
        </p:txBody>
      </p:sp>
      <p:sp>
        <p:nvSpPr>
          <p:cNvPr id="5" name="Slide Number Placeholder 5"/>
          <p:cNvSpPr>
            <a:spLocks noGrp="1"/>
          </p:cNvSpPr>
          <p:nvPr>
            <p:ph type="sldNum" sz="quarter" idx="11"/>
          </p:nvPr>
        </p:nvSpPr>
        <p:spPr/>
        <p:txBody>
          <a:bodyPr/>
          <a:lstStyle>
            <a:lvl1pPr>
              <a:defRPr/>
            </a:lvl1pPr>
          </a:lstStyle>
          <a:p>
            <a:fld id="{9A257827-C34C-4251-B995-96C9C233CCC8}" type="slidenum">
              <a:rPr lang="en-US"/>
              <a:pPr/>
              <a:t>‹#›</a:t>
            </a:fld>
            <a:endParaRPr lang="en-US"/>
          </a:p>
        </p:txBody>
      </p:sp>
    </p:spTree>
    <p:extLst>
      <p:ext uri="{BB962C8B-B14F-4D97-AF65-F5344CB8AC3E}">
        <p14:creationId xmlns:p14="http://schemas.microsoft.com/office/powerpoint/2010/main" val="330504399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extLst mod="1">
    <p:ext uri="{DCECCB84-F9BA-43D5-87BE-67443E8EF086}">
      <p15:sldGuideLst xmlns:p15="http://schemas.microsoft.com/office/powerpoint/2012/main" xmlns="">
        <p15:guide id="1" orient="horz" pos="594">
          <p15:clr>
            <a:srgbClr val="FBAE40"/>
          </p15:clr>
        </p15:guide>
        <p15:guide id="2" orient="horz" pos="516">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hort Title and Content - 2 Columns">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304800" y="274638"/>
            <a:ext cx="8382000" cy="538162"/>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smtClean="0"/>
              <a:t>Click to edit Master title style</a:t>
            </a:r>
          </a:p>
        </p:txBody>
      </p:sp>
      <p:sp>
        <p:nvSpPr>
          <p:cNvPr id="21" name="Text Placeholder 2"/>
          <p:cNvSpPr>
            <a:spLocks noGrp="1"/>
          </p:cNvSpPr>
          <p:nvPr>
            <p:ph idx="1"/>
          </p:nvPr>
        </p:nvSpPr>
        <p:spPr bwMode="auto">
          <a:xfrm>
            <a:off x="304800" y="942976"/>
            <a:ext cx="8382000" cy="5000624"/>
          </a:xfrm>
          <a:prstGeom prst="rect">
            <a:avLst/>
          </a:prstGeom>
          <a:noFill/>
          <a:ln w="9525">
            <a:noFill/>
            <a:miter lim="800000"/>
            <a:headEnd/>
            <a:tailEnd/>
          </a:ln>
        </p:spPr>
        <p:txBody>
          <a:bodyPr numCol="2"/>
          <a:lstStyle>
            <a:lvl1pPr marL="0" indent="0">
              <a:buNone/>
              <a:defRPr sz="2400">
                <a:solidFill>
                  <a:schemeClr val="tx1">
                    <a:lumMod val="75000"/>
                    <a:lumOff val="25000"/>
                  </a:schemeClr>
                </a:solidFill>
              </a:defRPr>
            </a:lvl1pPr>
            <a:lvl2pPr>
              <a:defRPr sz="2400">
                <a:solidFill>
                  <a:schemeClr val="tx1">
                    <a:lumMod val="75000"/>
                    <a:lumOff val="25000"/>
                  </a:schemeClr>
                </a:solidFill>
              </a:defRPr>
            </a:lvl2pPr>
            <a:lvl3pPr>
              <a:defRPr sz="2000">
                <a:solidFill>
                  <a:schemeClr val="tx1">
                    <a:lumMod val="75000"/>
                    <a:lumOff val="25000"/>
                  </a:schemeClr>
                </a:solidFill>
              </a:defRPr>
            </a:lvl3pPr>
            <a:lvl4pPr>
              <a:defRPr sz="2000">
                <a:solidFill>
                  <a:schemeClr val="tx1">
                    <a:lumMod val="75000"/>
                    <a:lumOff val="25000"/>
                  </a:schemeClr>
                </a:solidFill>
              </a:defRPr>
            </a:lvl4pPr>
            <a:lvl5pPr>
              <a:defRPr sz="2000">
                <a:solidFill>
                  <a:schemeClr val="tx1">
                    <a:lumMod val="75000"/>
                    <a:lumOff val="25000"/>
                  </a:schemeClr>
                </a:solidFill>
              </a:defRPr>
            </a:lvl5pPr>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p>
        </p:txBody>
      </p:sp>
      <p:sp>
        <p:nvSpPr>
          <p:cNvPr id="4" name="Footer Placeholder 4"/>
          <p:cNvSpPr>
            <a:spLocks noGrp="1"/>
          </p:cNvSpPr>
          <p:nvPr>
            <p:ph type="ftr" sz="quarter" idx="10"/>
          </p:nvPr>
        </p:nvSpPr>
        <p:spPr>
          <a:xfrm>
            <a:off x="309986" y="6470426"/>
            <a:ext cx="2900362" cy="217493"/>
          </a:xfrm>
          <a:prstGeom prst="rect">
            <a:avLst/>
          </a:prstGeom>
        </p:spPr>
        <p:txBody>
          <a:bodyPr/>
          <a:lstStyle>
            <a:lvl1pPr>
              <a:defRPr/>
            </a:lvl1pPr>
          </a:lstStyle>
          <a:p>
            <a:pPr>
              <a:defRPr/>
            </a:pPr>
            <a:r>
              <a:rPr lang="en-US">
                <a:solidFill>
                  <a:srgbClr val="000000">
                    <a:tint val="75000"/>
                  </a:srgbClr>
                </a:solidFill>
              </a:rPr>
              <a:t>File Name</a:t>
            </a:r>
          </a:p>
        </p:txBody>
      </p:sp>
      <p:sp>
        <p:nvSpPr>
          <p:cNvPr id="5" name="Slide Number Placeholder 5"/>
          <p:cNvSpPr>
            <a:spLocks noGrp="1"/>
          </p:cNvSpPr>
          <p:nvPr>
            <p:ph type="sldNum" sz="quarter" idx="11"/>
          </p:nvPr>
        </p:nvSpPr>
        <p:spPr/>
        <p:txBody>
          <a:bodyPr/>
          <a:lstStyle>
            <a:lvl1pPr>
              <a:defRPr/>
            </a:lvl1pPr>
          </a:lstStyle>
          <a:p>
            <a:fld id="{9A257827-C34C-4251-B995-96C9C233CCC8}" type="slidenum">
              <a:rPr lang="en-US"/>
              <a:pPr/>
              <a:t>‹#›</a:t>
            </a:fld>
            <a:endParaRPr lang="en-US"/>
          </a:p>
        </p:txBody>
      </p:sp>
    </p:spTree>
    <p:extLst>
      <p:ext uri="{BB962C8B-B14F-4D97-AF65-F5344CB8AC3E}">
        <p14:creationId xmlns:p14="http://schemas.microsoft.com/office/powerpoint/2010/main" val="260127948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extLst mod="1">
    <p:ext uri="{DCECCB84-F9BA-43D5-87BE-67443E8EF086}">
      <p15:sldGuideLst xmlns:p15="http://schemas.microsoft.com/office/powerpoint/2012/main" xmlns="">
        <p15:guide id="1" orient="horz" pos="594">
          <p15:clr>
            <a:srgbClr val="FBAE40"/>
          </p15:clr>
        </p15:guide>
        <p15:guide id="2" orient="horz" pos="516">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hort Title and Content - 3 Columns">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304800" y="274638"/>
            <a:ext cx="8382000" cy="538162"/>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smtClean="0"/>
              <a:t>Click to edit Master title style</a:t>
            </a:r>
          </a:p>
        </p:txBody>
      </p:sp>
      <p:sp>
        <p:nvSpPr>
          <p:cNvPr id="21" name="Text Placeholder 2"/>
          <p:cNvSpPr>
            <a:spLocks noGrp="1"/>
          </p:cNvSpPr>
          <p:nvPr>
            <p:ph idx="1"/>
          </p:nvPr>
        </p:nvSpPr>
        <p:spPr bwMode="auto">
          <a:xfrm>
            <a:off x="304800" y="942976"/>
            <a:ext cx="8382000" cy="5000624"/>
          </a:xfrm>
          <a:prstGeom prst="rect">
            <a:avLst/>
          </a:prstGeom>
          <a:noFill/>
          <a:ln w="9525">
            <a:noFill/>
            <a:miter lim="800000"/>
            <a:headEnd/>
            <a:tailEnd/>
          </a:ln>
        </p:spPr>
        <p:txBody>
          <a:bodyPr numCol="3"/>
          <a:lstStyle>
            <a:lvl1pPr marL="0" indent="0">
              <a:buNone/>
              <a:defRPr sz="2400">
                <a:solidFill>
                  <a:schemeClr val="tx1">
                    <a:lumMod val="75000"/>
                    <a:lumOff val="25000"/>
                  </a:schemeClr>
                </a:solidFill>
              </a:defRPr>
            </a:lvl1pPr>
            <a:lvl2pPr>
              <a:defRPr sz="2400">
                <a:solidFill>
                  <a:schemeClr val="tx1">
                    <a:lumMod val="75000"/>
                    <a:lumOff val="25000"/>
                  </a:schemeClr>
                </a:solidFill>
              </a:defRPr>
            </a:lvl2pPr>
            <a:lvl3pPr>
              <a:defRPr sz="2000">
                <a:solidFill>
                  <a:schemeClr val="tx1">
                    <a:lumMod val="75000"/>
                    <a:lumOff val="25000"/>
                  </a:schemeClr>
                </a:solidFill>
              </a:defRPr>
            </a:lvl3pPr>
            <a:lvl4pPr>
              <a:defRPr sz="2000">
                <a:solidFill>
                  <a:schemeClr val="tx1">
                    <a:lumMod val="75000"/>
                    <a:lumOff val="25000"/>
                  </a:schemeClr>
                </a:solidFill>
              </a:defRPr>
            </a:lvl4pPr>
            <a:lvl5pPr>
              <a:defRPr sz="2000">
                <a:solidFill>
                  <a:schemeClr val="tx1">
                    <a:lumMod val="75000"/>
                    <a:lumOff val="25000"/>
                  </a:schemeClr>
                </a:solidFill>
              </a:defRPr>
            </a:lvl5pPr>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p>
        </p:txBody>
      </p:sp>
      <p:sp>
        <p:nvSpPr>
          <p:cNvPr id="4" name="Footer Placeholder 4"/>
          <p:cNvSpPr>
            <a:spLocks noGrp="1"/>
          </p:cNvSpPr>
          <p:nvPr>
            <p:ph type="ftr" sz="quarter" idx="10"/>
          </p:nvPr>
        </p:nvSpPr>
        <p:spPr>
          <a:xfrm>
            <a:off x="309986" y="6470426"/>
            <a:ext cx="2900362" cy="217493"/>
          </a:xfrm>
          <a:prstGeom prst="rect">
            <a:avLst/>
          </a:prstGeom>
        </p:spPr>
        <p:txBody>
          <a:bodyPr/>
          <a:lstStyle>
            <a:lvl1pPr>
              <a:defRPr/>
            </a:lvl1pPr>
          </a:lstStyle>
          <a:p>
            <a:pPr>
              <a:defRPr/>
            </a:pPr>
            <a:r>
              <a:rPr lang="en-US">
                <a:solidFill>
                  <a:srgbClr val="000000">
                    <a:tint val="75000"/>
                  </a:srgbClr>
                </a:solidFill>
              </a:rPr>
              <a:t>File Name</a:t>
            </a:r>
          </a:p>
        </p:txBody>
      </p:sp>
      <p:sp>
        <p:nvSpPr>
          <p:cNvPr id="5" name="Slide Number Placeholder 5"/>
          <p:cNvSpPr>
            <a:spLocks noGrp="1"/>
          </p:cNvSpPr>
          <p:nvPr>
            <p:ph type="sldNum" sz="quarter" idx="11"/>
          </p:nvPr>
        </p:nvSpPr>
        <p:spPr/>
        <p:txBody>
          <a:bodyPr/>
          <a:lstStyle>
            <a:lvl1pPr>
              <a:defRPr/>
            </a:lvl1pPr>
          </a:lstStyle>
          <a:p>
            <a:fld id="{9A257827-C34C-4251-B995-96C9C233CCC8}" type="slidenum">
              <a:rPr lang="en-US"/>
              <a:pPr/>
              <a:t>‹#›</a:t>
            </a:fld>
            <a:endParaRPr lang="en-US"/>
          </a:p>
        </p:txBody>
      </p:sp>
    </p:spTree>
    <p:extLst>
      <p:ext uri="{BB962C8B-B14F-4D97-AF65-F5344CB8AC3E}">
        <p14:creationId xmlns:p14="http://schemas.microsoft.com/office/powerpoint/2010/main" val="70248129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extLst mod="1">
    <p:ext uri="{DCECCB84-F9BA-43D5-87BE-67443E8EF086}">
      <p15:sldGuideLst xmlns:p15="http://schemas.microsoft.com/office/powerpoint/2012/main" xmlns="">
        <p15:guide id="1" orient="horz" pos="594">
          <p15:clr>
            <a:srgbClr val="FBAE40"/>
          </p15:clr>
        </p15:guide>
        <p15:guide id="2" orient="horz" pos="516">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Picture with Caption">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304800" y="274638"/>
            <a:ext cx="8382000" cy="538162"/>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smtClean="0"/>
              <a:t>Click to edit Master title style</a:t>
            </a:r>
          </a:p>
        </p:txBody>
      </p:sp>
      <p:sp>
        <p:nvSpPr>
          <p:cNvPr id="21" name="Text Placeholder 2"/>
          <p:cNvSpPr>
            <a:spLocks noGrp="1"/>
          </p:cNvSpPr>
          <p:nvPr>
            <p:ph idx="1"/>
          </p:nvPr>
        </p:nvSpPr>
        <p:spPr bwMode="auto">
          <a:xfrm>
            <a:off x="304800" y="5834379"/>
            <a:ext cx="6353175" cy="328296"/>
          </a:xfrm>
          <a:prstGeom prst="rect">
            <a:avLst/>
          </a:prstGeom>
          <a:noFill/>
          <a:ln w="9525">
            <a:noFill/>
            <a:miter lim="800000"/>
            <a:headEnd/>
            <a:tailEnd/>
          </a:ln>
        </p:spPr>
        <p:txBody>
          <a:bodyPr lIns="91440" tIns="0" numCol="1"/>
          <a:lstStyle>
            <a:lvl1pPr marL="0" indent="0">
              <a:buNone/>
              <a:defRPr sz="1600">
                <a:solidFill>
                  <a:schemeClr val="tx1">
                    <a:lumMod val="75000"/>
                    <a:lumOff val="25000"/>
                  </a:schemeClr>
                </a:solidFill>
              </a:defRPr>
            </a:lvl1pPr>
            <a:lvl2pPr>
              <a:defRPr sz="2400">
                <a:solidFill>
                  <a:srgbClr val="83847A"/>
                </a:solidFill>
              </a:defRPr>
            </a:lvl2pPr>
            <a:lvl3pPr>
              <a:defRPr sz="2000">
                <a:solidFill>
                  <a:srgbClr val="83847A"/>
                </a:solidFill>
              </a:defRPr>
            </a:lvl3pPr>
            <a:lvl4pPr>
              <a:defRPr sz="2000">
                <a:solidFill>
                  <a:srgbClr val="83847A"/>
                </a:solidFill>
              </a:defRPr>
            </a:lvl4pPr>
            <a:lvl5pPr>
              <a:defRPr sz="2000">
                <a:solidFill>
                  <a:srgbClr val="83847A"/>
                </a:solidFill>
              </a:defRPr>
            </a:lvl5pPr>
          </a:lstStyle>
          <a:p>
            <a:pPr lvl="0"/>
            <a:r>
              <a:rPr lang="en-US" noProof="0" dirty="0" smtClean="0"/>
              <a:t>Click to edit Master text styles</a:t>
            </a:r>
          </a:p>
        </p:txBody>
      </p:sp>
      <p:sp>
        <p:nvSpPr>
          <p:cNvPr id="4" name="Footer Placeholder 4"/>
          <p:cNvSpPr>
            <a:spLocks noGrp="1"/>
          </p:cNvSpPr>
          <p:nvPr>
            <p:ph type="ftr" sz="quarter" idx="10"/>
          </p:nvPr>
        </p:nvSpPr>
        <p:spPr>
          <a:xfrm>
            <a:off x="309986" y="6470426"/>
            <a:ext cx="2900362" cy="217493"/>
          </a:xfrm>
          <a:prstGeom prst="rect">
            <a:avLst/>
          </a:prstGeom>
        </p:spPr>
        <p:txBody>
          <a:bodyPr/>
          <a:lstStyle>
            <a:lvl1pPr>
              <a:defRPr/>
            </a:lvl1pPr>
          </a:lstStyle>
          <a:p>
            <a:pPr>
              <a:defRPr/>
            </a:pPr>
            <a:r>
              <a:rPr lang="en-US">
                <a:solidFill>
                  <a:srgbClr val="000000">
                    <a:tint val="75000"/>
                  </a:srgbClr>
                </a:solidFill>
              </a:rPr>
              <a:t>File Name</a:t>
            </a:r>
          </a:p>
        </p:txBody>
      </p:sp>
      <p:sp>
        <p:nvSpPr>
          <p:cNvPr id="5" name="Slide Number Placeholder 5"/>
          <p:cNvSpPr>
            <a:spLocks noGrp="1"/>
          </p:cNvSpPr>
          <p:nvPr>
            <p:ph type="sldNum" sz="quarter" idx="11"/>
          </p:nvPr>
        </p:nvSpPr>
        <p:spPr/>
        <p:txBody>
          <a:bodyPr/>
          <a:lstStyle>
            <a:lvl1pPr>
              <a:defRPr/>
            </a:lvl1pPr>
          </a:lstStyle>
          <a:p>
            <a:fld id="{9A257827-C34C-4251-B995-96C9C233CCC8}" type="slidenum">
              <a:rPr lang="en-US"/>
              <a:pPr/>
              <a:t>‹#›</a:t>
            </a:fld>
            <a:endParaRPr lang="en-US"/>
          </a:p>
        </p:txBody>
      </p:sp>
      <p:sp>
        <p:nvSpPr>
          <p:cNvPr id="3" name="Picture Placeholder 2"/>
          <p:cNvSpPr>
            <a:spLocks noGrp="1"/>
          </p:cNvSpPr>
          <p:nvPr>
            <p:ph type="pic" sz="quarter" idx="12"/>
          </p:nvPr>
        </p:nvSpPr>
        <p:spPr>
          <a:xfrm>
            <a:off x="304800" y="942975"/>
            <a:ext cx="8382000" cy="4761228"/>
          </a:xfrm>
        </p:spPr>
        <p:txBody>
          <a:bodyPr/>
          <a:lstStyle/>
          <a:p>
            <a:endParaRPr lang="en-US"/>
          </a:p>
        </p:txBody>
      </p:sp>
    </p:spTree>
    <p:extLst>
      <p:ext uri="{BB962C8B-B14F-4D97-AF65-F5344CB8AC3E}">
        <p14:creationId xmlns:p14="http://schemas.microsoft.com/office/powerpoint/2010/main" val="27975014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extLst mod="1">
    <p:ext uri="{DCECCB84-F9BA-43D5-87BE-67443E8EF086}">
      <p15:sldGuideLst xmlns:p15="http://schemas.microsoft.com/office/powerpoint/2012/main" xmlns="">
        <p15:guide id="1" orient="horz" pos="594">
          <p15:clr>
            <a:srgbClr val="FBAE40"/>
          </p15:clr>
        </p15:guide>
        <p15:guide id="2" orient="horz" pos="516">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 2 Sections">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304800" y="274637"/>
            <a:ext cx="8382000" cy="806451"/>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smtClean="0"/>
              <a:t>Click to edit Master title style</a:t>
            </a:r>
          </a:p>
        </p:txBody>
      </p:sp>
      <p:sp>
        <p:nvSpPr>
          <p:cNvPr id="3" name="Content Placeholder 2"/>
          <p:cNvSpPr>
            <a:spLocks noGrp="1"/>
          </p:cNvSpPr>
          <p:nvPr>
            <p:ph sz="quarter" idx="15"/>
          </p:nvPr>
        </p:nvSpPr>
        <p:spPr>
          <a:xfrm>
            <a:off x="304800" y="1225550"/>
            <a:ext cx="4114800" cy="4718050"/>
          </a:xfrm>
        </p:spPr>
        <p:txBody>
          <a:bodyPr/>
          <a:lstStyle>
            <a:lvl1pPr>
              <a:defRPr sz="1600">
                <a:solidFill>
                  <a:schemeClr val="tx1">
                    <a:lumMod val="75000"/>
                    <a:lumOff val="25000"/>
                  </a:schemeClr>
                </a:solidFill>
              </a:defRPr>
            </a:lvl1pPr>
            <a:lvl2pPr>
              <a:defRPr sz="1600">
                <a:solidFill>
                  <a:schemeClr val="tx1">
                    <a:lumMod val="75000"/>
                    <a:lumOff val="25000"/>
                  </a:schemeClr>
                </a:solidFill>
              </a:defRPr>
            </a:lvl2pPr>
            <a:lvl3pPr>
              <a:defRPr sz="1600">
                <a:solidFill>
                  <a:schemeClr val="tx1">
                    <a:lumMod val="75000"/>
                    <a:lumOff val="25000"/>
                  </a:schemeClr>
                </a:solidFill>
              </a:defRPr>
            </a:lvl3pPr>
            <a:lvl4pPr>
              <a:defRPr sz="1600">
                <a:solidFill>
                  <a:schemeClr val="tx1">
                    <a:lumMod val="75000"/>
                    <a:lumOff val="25000"/>
                  </a:schemeClr>
                </a:solidFill>
              </a:defRPr>
            </a:lvl4pPr>
            <a:lvl5pPr>
              <a:defRPr sz="1600">
                <a:solidFill>
                  <a:schemeClr val="tx1">
                    <a:lumMod val="75000"/>
                    <a:lumOff val="2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Content Placeholder 2"/>
          <p:cNvSpPr>
            <a:spLocks noGrp="1"/>
          </p:cNvSpPr>
          <p:nvPr>
            <p:ph sz="quarter" idx="16"/>
          </p:nvPr>
        </p:nvSpPr>
        <p:spPr>
          <a:xfrm>
            <a:off x="4572000" y="1225550"/>
            <a:ext cx="4114800" cy="4718050"/>
          </a:xfrm>
        </p:spPr>
        <p:txBody>
          <a:bodyPr/>
          <a:lstStyle>
            <a:lvl1pPr>
              <a:defRPr sz="1600">
                <a:solidFill>
                  <a:schemeClr val="tx1">
                    <a:lumMod val="75000"/>
                    <a:lumOff val="25000"/>
                  </a:schemeClr>
                </a:solidFill>
              </a:defRPr>
            </a:lvl1pPr>
            <a:lvl2pPr>
              <a:defRPr sz="1600">
                <a:solidFill>
                  <a:schemeClr val="tx1">
                    <a:lumMod val="75000"/>
                    <a:lumOff val="25000"/>
                  </a:schemeClr>
                </a:solidFill>
              </a:defRPr>
            </a:lvl2pPr>
            <a:lvl3pPr>
              <a:defRPr sz="1600">
                <a:solidFill>
                  <a:schemeClr val="tx1">
                    <a:lumMod val="75000"/>
                    <a:lumOff val="25000"/>
                  </a:schemeClr>
                </a:solidFill>
              </a:defRPr>
            </a:lvl3pPr>
            <a:lvl4pPr>
              <a:defRPr sz="1600">
                <a:solidFill>
                  <a:schemeClr val="tx1">
                    <a:lumMod val="75000"/>
                    <a:lumOff val="25000"/>
                  </a:schemeClr>
                </a:solidFill>
              </a:defRPr>
            </a:lvl4pPr>
            <a:lvl5pPr>
              <a:defRPr sz="1600">
                <a:solidFill>
                  <a:schemeClr val="tx1">
                    <a:lumMod val="75000"/>
                    <a:lumOff val="2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5"/>
          <p:cNvSpPr>
            <a:spLocks noGrp="1"/>
          </p:cNvSpPr>
          <p:nvPr>
            <p:ph type="sldNum" sz="quarter" idx="17"/>
          </p:nvPr>
        </p:nvSpPr>
        <p:spPr/>
        <p:txBody>
          <a:bodyPr/>
          <a:lstStyle>
            <a:lvl1pPr>
              <a:defRPr/>
            </a:lvl1pPr>
          </a:lstStyle>
          <a:p>
            <a:fld id="{3B773CDB-7973-454B-9699-5CCFA043586B}" type="slidenum">
              <a:rPr lang="en-US"/>
              <a:pPr/>
              <a:t>‹#›</a:t>
            </a:fld>
            <a:endParaRPr lang="en-US"/>
          </a:p>
        </p:txBody>
      </p:sp>
      <p:sp>
        <p:nvSpPr>
          <p:cNvPr id="2" name="Footer Placeholder 1"/>
          <p:cNvSpPr>
            <a:spLocks noGrp="1"/>
          </p:cNvSpPr>
          <p:nvPr>
            <p:ph type="ftr" sz="quarter" idx="18"/>
          </p:nvPr>
        </p:nvSpPr>
        <p:spPr>
          <a:xfrm>
            <a:off x="309986" y="6470426"/>
            <a:ext cx="2900362" cy="217493"/>
          </a:xfrm>
          <a:prstGeom prst="rect">
            <a:avLst/>
          </a:prstGeom>
        </p:spPr>
        <p:txBody>
          <a:bodyPr/>
          <a:lstStyle/>
          <a:p>
            <a:pPr>
              <a:defRPr/>
            </a:pPr>
            <a:r>
              <a:rPr lang="en-US" smtClean="0">
                <a:solidFill>
                  <a:srgbClr val="000000">
                    <a:tint val="75000"/>
                  </a:srgbClr>
                </a:solidFill>
              </a:rPr>
              <a:t>File Name</a:t>
            </a:r>
            <a:endParaRPr lang="en-US" dirty="0">
              <a:solidFill>
                <a:srgbClr val="000000">
                  <a:tint val="75000"/>
                </a:srgbClr>
              </a:solidFill>
            </a:endParaRPr>
          </a:p>
        </p:txBody>
      </p:sp>
    </p:spTree>
    <p:extLst>
      <p:ext uri="{BB962C8B-B14F-4D97-AF65-F5344CB8AC3E}">
        <p14:creationId xmlns:p14="http://schemas.microsoft.com/office/powerpoint/2010/main" val="103596195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 Sub-Head 2 Sections">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304800" y="274637"/>
            <a:ext cx="8382000" cy="801687"/>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smtClean="0"/>
              <a:t>Click to edit Master title style</a:t>
            </a:r>
          </a:p>
        </p:txBody>
      </p:sp>
      <p:sp>
        <p:nvSpPr>
          <p:cNvPr id="6" name="Text Placeholder 3"/>
          <p:cNvSpPr>
            <a:spLocks noGrp="1"/>
          </p:cNvSpPr>
          <p:nvPr>
            <p:ph type="body" sz="quarter" idx="3"/>
          </p:nvPr>
        </p:nvSpPr>
        <p:spPr>
          <a:xfrm>
            <a:off x="4572000" y="1230511"/>
            <a:ext cx="4114800" cy="663266"/>
          </a:xfrm>
        </p:spPr>
        <p:txBody>
          <a:bodyPr bIns="0" anchor="b"/>
          <a:lstStyle>
            <a:lvl1pPr>
              <a:defRPr sz="1800">
                <a:solidFill>
                  <a:schemeClr val="tx1">
                    <a:lumMod val="75000"/>
                    <a:lumOff val="25000"/>
                  </a:schemeClr>
                </a:solidFill>
              </a:defRPr>
            </a:lvl1pPr>
          </a:lstStyle>
          <a:p>
            <a:pPr lvl="0"/>
            <a:r>
              <a:rPr lang="en-US" dirty="0" smtClean="0"/>
              <a:t>Click to edit Master text styles</a:t>
            </a:r>
          </a:p>
        </p:txBody>
      </p:sp>
      <p:sp>
        <p:nvSpPr>
          <p:cNvPr id="9" name="Text Placeholder 3"/>
          <p:cNvSpPr>
            <a:spLocks noGrp="1"/>
          </p:cNvSpPr>
          <p:nvPr>
            <p:ph type="body" sz="quarter" idx="13"/>
          </p:nvPr>
        </p:nvSpPr>
        <p:spPr>
          <a:xfrm>
            <a:off x="304800" y="1230511"/>
            <a:ext cx="4114800" cy="666241"/>
          </a:xfrm>
        </p:spPr>
        <p:txBody>
          <a:bodyPr bIns="0" anchor="b"/>
          <a:lstStyle>
            <a:lvl1pPr>
              <a:defRPr sz="1800">
                <a:solidFill>
                  <a:schemeClr val="tx1">
                    <a:lumMod val="75000"/>
                    <a:lumOff val="25000"/>
                  </a:schemeClr>
                </a:solidFill>
              </a:defRPr>
            </a:lvl1pPr>
          </a:lstStyle>
          <a:p>
            <a:pPr lvl="0"/>
            <a:r>
              <a:rPr lang="en-US" dirty="0" smtClean="0"/>
              <a:t>Click to edit Master text styles</a:t>
            </a:r>
          </a:p>
        </p:txBody>
      </p:sp>
      <p:sp>
        <p:nvSpPr>
          <p:cNvPr id="3" name="Content Placeholder 2"/>
          <p:cNvSpPr>
            <a:spLocks noGrp="1"/>
          </p:cNvSpPr>
          <p:nvPr>
            <p:ph sz="quarter" idx="15"/>
          </p:nvPr>
        </p:nvSpPr>
        <p:spPr>
          <a:xfrm>
            <a:off x="304800" y="1981200"/>
            <a:ext cx="4114800" cy="3962400"/>
          </a:xfrm>
        </p:spPr>
        <p:txBody>
          <a:bodyPr tIns="0"/>
          <a:lstStyle>
            <a:lvl1pPr>
              <a:defRPr sz="1600">
                <a:solidFill>
                  <a:schemeClr val="tx1">
                    <a:lumMod val="75000"/>
                    <a:lumOff val="25000"/>
                  </a:schemeClr>
                </a:solidFill>
              </a:defRPr>
            </a:lvl1pPr>
            <a:lvl2pPr>
              <a:defRPr sz="1600">
                <a:solidFill>
                  <a:schemeClr val="tx1">
                    <a:lumMod val="75000"/>
                    <a:lumOff val="25000"/>
                  </a:schemeClr>
                </a:solidFill>
              </a:defRPr>
            </a:lvl2pPr>
            <a:lvl3pPr>
              <a:defRPr sz="1600">
                <a:solidFill>
                  <a:schemeClr val="tx1">
                    <a:lumMod val="75000"/>
                    <a:lumOff val="25000"/>
                  </a:schemeClr>
                </a:solidFill>
              </a:defRPr>
            </a:lvl3pPr>
            <a:lvl4pPr>
              <a:defRPr sz="1600">
                <a:solidFill>
                  <a:schemeClr val="tx1">
                    <a:lumMod val="75000"/>
                    <a:lumOff val="25000"/>
                  </a:schemeClr>
                </a:solidFill>
              </a:defRPr>
            </a:lvl4pPr>
            <a:lvl5pPr>
              <a:defRPr sz="1600">
                <a:solidFill>
                  <a:schemeClr val="tx1">
                    <a:lumMod val="75000"/>
                    <a:lumOff val="2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Content Placeholder 2"/>
          <p:cNvSpPr>
            <a:spLocks noGrp="1"/>
          </p:cNvSpPr>
          <p:nvPr>
            <p:ph sz="quarter" idx="16"/>
          </p:nvPr>
        </p:nvSpPr>
        <p:spPr>
          <a:xfrm>
            <a:off x="4572000" y="1981200"/>
            <a:ext cx="4114800" cy="3962400"/>
          </a:xfrm>
        </p:spPr>
        <p:txBody>
          <a:bodyPr tIns="0"/>
          <a:lstStyle>
            <a:lvl1pPr>
              <a:defRPr sz="1600">
                <a:solidFill>
                  <a:schemeClr val="tx1">
                    <a:lumMod val="75000"/>
                    <a:lumOff val="25000"/>
                  </a:schemeClr>
                </a:solidFill>
              </a:defRPr>
            </a:lvl1pPr>
            <a:lvl2pPr>
              <a:defRPr sz="1600">
                <a:solidFill>
                  <a:schemeClr val="tx1">
                    <a:lumMod val="75000"/>
                    <a:lumOff val="25000"/>
                  </a:schemeClr>
                </a:solidFill>
              </a:defRPr>
            </a:lvl2pPr>
            <a:lvl3pPr>
              <a:defRPr sz="1600">
                <a:solidFill>
                  <a:schemeClr val="tx1">
                    <a:lumMod val="75000"/>
                    <a:lumOff val="25000"/>
                  </a:schemeClr>
                </a:solidFill>
              </a:defRPr>
            </a:lvl3pPr>
            <a:lvl4pPr>
              <a:defRPr sz="1600">
                <a:solidFill>
                  <a:schemeClr val="tx1">
                    <a:lumMod val="75000"/>
                    <a:lumOff val="25000"/>
                  </a:schemeClr>
                </a:solidFill>
              </a:defRPr>
            </a:lvl4pPr>
            <a:lvl5pPr>
              <a:defRPr sz="1600">
                <a:solidFill>
                  <a:schemeClr val="tx1">
                    <a:lumMod val="75000"/>
                    <a:lumOff val="2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5"/>
          <p:cNvSpPr>
            <a:spLocks noGrp="1"/>
          </p:cNvSpPr>
          <p:nvPr>
            <p:ph type="sldNum" sz="quarter" idx="17"/>
          </p:nvPr>
        </p:nvSpPr>
        <p:spPr/>
        <p:txBody>
          <a:bodyPr/>
          <a:lstStyle>
            <a:lvl1pPr>
              <a:defRPr/>
            </a:lvl1pPr>
          </a:lstStyle>
          <a:p>
            <a:fld id="{3B773CDB-7973-454B-9699-5CCFA043586B}" type="slidenum">
              <a:rPr lang="en-US"/>
              <a:pPr/>
              <a:t>‹#›</a:t>
            </a:fld>
            <a:endParaRPr lang="en-US"/>
          </a:p>
        </p:txBody>
      </p:sp>
      <p:sp>
        <p:nvSpPr>
          <p:cNvPr id="2" name="Footer Placeholder 1"/>
          <p:cNvSpPr>
            <a:spLocks noGrp="1"/>
          </p:cNvSpPr>
          <p:nvPr>
            <p:ph type="ftr" sz="quarter" idx="18"/>
          </p:nvPr>
        </p:nvSpPr>
        <p:spPr>
          <a:xfrm>
            <a:off x="309986" y="6470426"/>
            <a:ext cx="2900362" cy="217493"/>
          </a:xfrm>
          <a:prstGeom prst="rect">
            <a:avLst/>
          </a:prstGeom>
        </p:spPr>
        <p:txBody>
          <a:bodyPr/>
          <a:lstStyle/>
          <a:p>
            <a:pPr>
              <a:defRPr/>
            </a:pPr>
            <a:r>
              <a:rPr lang="en-US" smtClean="0">
                <a:solidFill>
                  <a:srgbClr val="000000">
                    <a:tint val="75000"/>
                  </a:srgbClr>
                </a:solidFill>
              </a:rPr>
              <a:t>File Name</a:t>
            </a:r>
            <a:endParaRPr lang="en-US" dirty="0">
              <a:solidFill>
                <a:srgbClr val="000000">
                  <a:tint val="75000"/>
                </a:srgbClr>
              </a:solidFill>
            </a:endParaRPr>
          </a:p>
        </p:txBody>
      </p:sp>
    </p:spTree>
    <p:extLst>
      <p:ext uri="{BB962C8B-B14F-4D97-AF65-F5344CB8AC3E}">
        <p14:creationId xmlns:p14="http://schemas.microsoft.com/office/powerpoint/2010/main" val="230257427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 2 Odd Sections">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304800" y="274637"/>
            <a:ext cx="8382000" cy="806451"/>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smtClean="0"/>
              <a:t>Click to edit Master title style</a:t>
            </a:r>
          </a:p>
        </p:txBody>
      </p:sp>
      <p:sp>
        <p:nvSpPr>
          <p:cNvPr id="3" name="Content Placeholder 2"/>
          <p:cNvSpPr>
            <a:spLocks noGrp="1"/>
          </p:cNvSpPr>
          <p:nvPr>
            <p:ph sz="quarter" idx="15"/>
          </p:nvPr>
        </p:nvSpPr>
        <p:spPr>
          <a:xfrm>
            <a:off x="304800" y="1225550"/>
            <a:ext cx="2695575" cy="4718050"/>
          </a:xfrm>
        </p:spPr>
        <p:txBody>
          <a:bodyPr/>
          <a:lstStyle>
            <a:lvl1pPr>
              <a:defRPr sz="1600">
                <a:solidFill>
                  <a:schemeClr val="tx1">
                    <a:lumMod val="75000"/>
                    <a:lumOff val="25000"/>
                  </a:schemeClr>
                </a:solidFill>
              </a:defRPr>
            </a:lvl1pPr>
            <a:lvl2pPr>
              <a:defRPr sz="1600">
                <a:solidFill>
                  <a:schemeClr val="tx1">
                    <a:lumMod val="75000"/>
                    <a:lumOff val="25000"/>
                  </a:schemeClr>
                </a:solidFill>
              </a:defRPr>
            </a:lvl2pPr>
            <a:lvl3pPr>
              <a:defRPr sz="1600">
                <a:solidFill>
                  <a:schemeClr val="tx1">
                    <a:lumMod val="75000"/>
                    <a:lumOff val="25000"/>
                  </a:schemeClr>
                </a:solidFill>
              </a:defRPr>
            </a:lvl3pPr>
            <a:lvl4pPr>
              <a:defRPr sz="1600">
                <a:solidFill>
                  <a:schemeClr val="tx1">
                    <a:lumMod val="75000"/>
                    <a:lumOff val="25000"/>
                  </a:schemeClr>
                </a:solidFill>
              </a:defRPr>
            </a:lvl4pPr>
            <a:lvl5pPr>
              <a:defRPr sz="1600">
                <a:solidFill>
                  <a:schemeClr val="tx1">
                    <a:lumMod val="75000"/>
                    <a:lumOff val="2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Content Placeholder 2"/>
          <p:cNvSpPr>
            <a:spLocks noGrp="1"/>
          </p:cNvSpPr>
          <p:nvPr>
            <p:ph sz="quarter" idx="16"/>
          </p:nvPr>
        </p:nvSpPr>
        <p:spPr>
          <a:xfrm>
            <a:off x="3095625" y="1225550"/>
            <a:ext cx="5591175" cy="4718050"/>
          </a:xfrm>
        </p:spPr>
        <p:txBody>
          <a:bodyPr/>
          <a:lstStyle>
            <a:lvl1pPr>
              <a:defRPr sz="1600">
                <a:solidFill>
                  <a:schemeClr val="tx1">
                    <a:lumMod val="75000"/>
                    <a:lumOff val="25000"/>
                  </a:schemeClr>
                </a:solidFill>
              </a:defRPr>
            </a:lvl1pPr>
            <a:lvl2pPr>
              <a:defRPr sz="1600">
                <a:solidFill>
                  <a:schemeClr val="tx1">
                    <a:lumMod val="75000"/>
                    <a:lumOff val="25000"/>
                  </a:schemeClr>
                </a:solidFill>
              </a:defRPr>
            </a:lvl2pPr>
            <a:lvl3pPr>
              <a:defRPr sz="1600">
                <a:solidFill>
                  <a:schemeClr val="tx1">
                    <a:lumMod val="75000"/>
                    <a:lumOff val="25000"/>
                  </a:schemeClr>
                </a:solidFill>
              </a:defRPr>
            </a:lvl3pPr>
            <a:lvl4pPr>
              <a:defRPr sz="1600">
                <a:solidFill>
                  <a:schemeClr val="tx1">
                    <a:lumMod val="75000"/>
                    <a:lumOff val="25000"/>
                  </a:schemeClr>
                </a:solidFill>
              </a:defRPr>
            </a:lvl4pPr>
            <a:lvl5pPr>
              <a:defRPr sz="1600">
                <a:solidFill>
                  <a:schemeClr val="tx1">
                    <a:lumMod val="75000"/>
                    <a:lumOff val="2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5"/>
          <p:cNvSpPr>
            <a:spLocks noGrp="1"/>
          </p:cNvSpPr>
          <p:nvPr>
            <p:ph type="sldNum" sz="quarter" idx="17"/>
          </p:nvPr>
        </p:nvSpPr>
        <p:spPr/>
        <p:txBody>
          <a:bodyPr/>
          <a:lstStyle>
            <a:lvl1pPr>
              <a:defRPr/>
            </a:lvl1pPr>
          </a:lstStyle>
          <a:p>
            <a:fld id="{3B773CDB-7973-454B-9699-5CCFA043586B}" type="slidenum">
              <a:rPr lang="en-US"/>
              <a:pPr/>
              <a:t>‹#›</a:t>
            </a:fld>
            <a:endParaRPr lang="en-US"/>
          </a:p>
        </p:txBody>
      </p:sp>
      <p:sp>
        <p:nvSpPr>
          <p:cNvPr id="2" name="Footer Placeholder 1"/>
          <p:cNvSpPr>
            <a:spLocks noGrp="1"/>
          </p:cNvSpPr>
          <p:nvPr>
            <p:ph type="ftr" sz="quarter" idx="18"/>
          </p:nvPr>
        </p:nvSpPr>
        <p:spPr>
          <a:xfrm>
            <a:off x="309986" y="6470426"/>
            <a:ext cx="2900362" cy="217493"/>
          </a:xfrm>
          <a:prstGeom prst="rect">
            <a:avLst/>
          </a:prstGeom>
        </p:spPr>
        <p:txBody>
          <a:bodyPr/>
          <a:lstStyle/>
          <a:p>
            <a:pPr>
              <a:defRPr/>
            </a:pPr>
            <a:r>
              <a:rPr lang="en-US" smtClean="0">
                <a:solidFill>
                  <a:srgbClr val="000000">
                    <a:tint val="75000"/>
                  </a:srgbClr>
                </a:solidFill>
              </a:rPr>
              <a:t>File Name</a:t>
            </a:r>
            <a:endParaRPr lang="en-US" dirty="0">
              <a:solidFill>
                <a:srgbClr val="000000">
                  <a:tint val="75000"/>
                </a:srgbClr>
              </a:solidFill>
            </a:endParaRPr>
          </a:p>
        </p:txBody>
      </p:sp>
    </p:spTree>
    <p:extLst>
      <p:ext uri="{BB962C8B-B14F-4D97-AF65-F5344CB8AC3E}">
        <p14:creationId xmlns:p14="http://schemas.microsoft.com/office/powerpoint/2010/main" val="290629991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 Quad-Chart">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304800" y="274637"/>
            <a:ext cx="8382000" cy="806451"/>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smtClean="0"/>
              <a:t>Click to edit Master title style</a:t>
            </a:r>
          </a:p>
        </p:txBody>
      </p:sp>
      <p:sp>
        <p:nvSpPr>
          <p:cNvPr id="3" name="Content Placeholder 2"/>
          <p:cNvSpPr>
            <a:spLocks noGrp="1"/>
          </p:cNvSpPr>
          <p:nvPr>
            <p:ph sz="quarter" idx="15"/>
          </p:nvPr>
        </p:nvSpPr>
        <p:spPr>
          <a:xfrm>
            <a:off x="304800" y="1225550"/>
            <a:ext cx="4114800" cy="2286000"/>
          </a:xfrm>
        </p:spPr>
        <p:txBody>
          <a:bodyPr/>
          <a:lstStyle>
            <a:lvl1pPr>
              <a:defRPr sz="1600">
                <a:solidFill>
                  <a:schemeClr val="tx1">
                    <a:lumMod val="75000"/>
                    <a:lumOff val="25000"/>
                  </a:schemeClr>
                </a:solidFill>
              </a:defRPr>
            </a:lvl1pPr>
            <a:lvl2pPr>
              <a:defRPr sz="1600">
                <a:solidFill>
                  <a:schemeClr val="tx1">
                    <a:lumMod val="75000"/>
                    <a:lumOff val="25000"/>
                  </a:schemeClr>
                </a:solidFill>
              </a:defRPr>
            </a:lvl2pPr>
            <a:lvl3pPr>
              <a:defRPr sz="1600">
                <a:solidFill>
                  <a:schemeClr val="tx1">
                    <a:lumMod val="75000"/>
                    <a:lumOff val="25000"/>
                  </a:schemeClr>
                </a:solidFill>
              </a:defRPr>
            </a:lvl3pPr>
            <a:lvl4pPr>
              <a:defRPr sz="1600">
                <a:solidFill>
                  <a:schemeClr val="tx1">
                    <a:lumMod val="75000"/>
                    <a:lumOff val="25000"/>
                  </a:schemeClr>
                </a:solidFill>
              </a:defRPr>
            </a:lvl4pPr>
            <a:lvl5pPr>
              <a:defRPr sz="1600">
                <a:solidFill>
                  <a:schemeClr val="tx1">
                    <a:lumMod val="75000"/>
                    <a:lumOff val="2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Content Placeholder 2"/>
          <p:cNvSpPr>
            <a:spLocks noGrp="1"/>
          </p:cNvSpPr>
          <p:nvPr>
            <p:ph sz="quarter" idx="16"/>
          </p:nvPr>
        </p:nvSpPr>
        <p:spPr>
          <a:xfrm>
            <a:off x="4572000" y="1225550"/>
            <a:ext cx="4114800" cy="2286000"/>
          </a:xfrm>
        </p:spPr>
        <p:txBody>
          <a:bodyPr/>
          <a:lstStyle>
            <a:lvl1pPr>
              <a:defRPr sz="1600">
                <a:solidFill>
                  <a:schemeClr val="tx1">
                    <a:lumMod val="75000"/>
                    <a:lumOff val="25000"/>
                  </a:schemeClr>
                </a:solidFill>
              </a:defRPr>
            </a:lvl1pPr>
            <a:lvl2pPr>
              <a:defRPr sz="1600">
                <a:solidFill>
                  <a:schemeClr val="tx1">
                    <a:lumMod val="75000"/>
                    <a:lumOff val="25000"/>
                  </a:schemeClr>
                </a:solidFill>
              </a:defRPr>
            </a:lvl2pPr>
            <a:lvl3pPr>
              <a:defRPr sz="1600">
                <a:solidFill>
                  <a:schemeClr val="tx1">
                    <a:lumMod val="75000"/>
                    <a:lumOff val="25000"/>
                  </a:schemeClr>
                </a:solidFill>
              </a:defRPr>
            </a:lvl3pPr>
            <a:lvl4pPr>
              <a:defRPr sz="1600">
                <a:solidFill>
                  <a:schemeClr val="tx1">
                    <a:lumMod val="75000"/>
                    <a:lumOff val="25000"/>
                  </a:schemeClr>
                </a:solidFill>
              </a:defRPr>
            </a:lvl4pPr>
            <a:lvl5pPr>
              <a:defRPr sz="1600">
                <a:solidFill>
                  <a:schemeClr val="tx1">
                    <a:lumMod val="75000"/>
                    <a:lumOff val="2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5"/>
          <p:cNvSpPr>
            <a:spLocks noGrp="1"/>
          </p:cNvSpPr>
          <p:nvPr>
            <p:ph type="sldNum" sz="quarter" idx="17"/>
          </p:nvPr>
        </p:nvSpPr>
        <p:spPr/>
        <p:txBody>
          <a:bodyPr/>
          <a:lstStyle>
            <a:lvl1pPr>
              <a:defRPr/>
            </a:lvl1pPr>
          </a:lstStyle>
          <a:p>
            <a:fld id="{3B773CDB-7973-454B-9699-5CCFA043586B}" type="slidenum">
              <a:rPr lang="en-US"/>
              <a:pPr/>
              <a:t>‹#›</a:t>
            </a:fld>
            <a:endParaRPr lang="en-US"/>
          </a:p>
        </p:txBody>
      </p:sp>
      <p:sp>
        <p:nvSpPr>
          <p:cNvPr id="6" name="Content Placeholder 2"/>
          <p:cNvSpPr>
            <a:spLocks noGrp="1"/>
          </p:cNvSpPr>
          <p:nvPr>
            <p:ph sz="quarter" idx="18"/>
          </p:nvPr>
        </p:nvSpPr>
        <p:spPr>
          <a:xfrm>
            <a:off x="304800" y="3597275"/>
            <a:ext cx="4114800" cy="2286000"/>
          </a:xfrm>
        </p:spPr>
        <p:txBody>
          <a:bodyPr/>
          <a:lstStyle>
            <a:lvl1pPr>
              <a:defRPr sz="1600">
                <a:solidFill>
                  <a:schemeClr val="tx1">
                    <a:lumMod val="75000"/>
                    <a:lumOff val="25000"/>
                  </a:schemeClr>
                </a:solidFill>
              </a:defRPr>
            </a:lvl1pPr>
            <a:lvl2pPr>
              <a:defRPr sz="1600">
                <a:solidFill>
                  <a:schemeClr val="tx1">
                    <a:lumMod val="75000"/>
                    <a:lumOff val="25000"/>
                  </a:schemeClr>
                </a:solidFill>
              </a:defRPr>
            </a:lvl2pPr>
            <a:lvl3pPr>
              <a:defRPr sz="1600">
                <a:solidFill>
                  <a:schemeClr val="tx1">
                    <a:lumMod val="75000"/>
                    <a:lumOff val="25000"/>
                  </a:schemeClr>
                </a:solidFill>
              </a:defRPr>
            </a:lvl3pPr>
            <a:lvl4pPr>
              <a:defRPr sz="1600">
                <a:solidFill>
                  <a:schemeClr val="tx1">
                    <a:lumMod val="75000"/>
                    <a:lumOff val="25000"/>
                  </a:schemeClr>
                </a:solidFill>
              </a:defRPr>
            </a:lvl4pPr>
            <a:lvl5pPr>
              <a:defRPr sz="1600">
                <a:solidFill>
                  <a:schemeClr val="tx1">
                    <a:lumMod val="75000"/>
                    <a:lumOff val="2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Content Placeholder 2"/>
          <p:cNvSpPr>
            <a:spLocks noGrp="1"/>
          </p:cNvSpPr>
          <p:nvPr>
            <p:ph sz="quarter" idx="19"/>
          </p:nvPr>
        </p:nvSpPr>
        <p:spPr>
          <a:xfrm>
            <a:off x="4572000" y="3597275"/>
            <a:ext cx="4114800" cy="2286000"/>
          </a:xfrm>
        </p:spPr>
        <p:txBody>
          <a:bodyPr/>
          <a:lstStyle>
            <a:lvl1pPr>
              <a:defRPr sz="1600">
                <a:solidFill>
                  <a:schemeClr val="tx1">
                    <a:lumMod val="75000"/>
                    <a:lumOff val="25000"/>
                  </a:schemeClr>
                </a:solidFill>
              </a:defRPr>
            </a:lvl1pPr>
            <a:lvl2pPr>
              <a:defRPr sz="1600">
                <a:solidFill>
                  <a:schemeClr val="tx1">
                    <a:lumMod val="75000"/>
                    <a:lumOff val="25000"/>
                  </a:schemeClr>
                </a:solidFill>
              </a:defRPr>
            </a:lvl2pPr>
            <a:lvl3pPr>
              <a:defRPr sz="1600">
                <a:solidFill>
                  <a:schemeClr val="tx1">
                    <a:lumMod val="75000"/>
                    <a:lumOff val="25000"/>
                  </a:schemeClr>
                </a:solidFill>
              </a:defRPr>
            </a:lvl3pPr>
            <a:lvl4pPr>
              <a:defRPr sz="1600">
                <a:solidFill>
                  <a:schemeClr val="tx1">
                    <a:lumMod val="75000"/>
                    <a:lumOff val="25000"/>
                  </a:schemeClr>
                </a:solidFill>
              </a:defRPr>
            </a:lvl4pPr>
            <a:lvl5pPr>
              <a:defRPr sz="1600">
                <a:solidFill>
                  <a:schemeClr val="tx1">
                    <a:lumMod val="75000"/>
                    <a:lumOff val="2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cxnSp>
        <p:nvCxnSpPr>
          <p:cNvPr id="4" name="Straight Connector 3"/>
          <p:cNvCxnSpPr/>
          <p:nvPr userDrawn="1"/>
        </p:nvCxnSpPr>
        <p:spPr>
          <a:xfrm>
            <a:off x="304800" y="3549650"/>
            <a:ext cx="8382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userDrawn="1"/>
        </p:nvCxnSpPr>
        <p:spPr>
          <a:xfrm>
            <a:off x="4492895" y="1225550"/>
            <a:ext cx="0" cy="4657725"/>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600415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 Background 2">
    <p:spTree>
      <p:nvGrpSpPr>
        <p:cNvPr id="1" name=""/>
        <p:cNvGrpSpPr/>
        <p:nvPr/>
      </p:nvGrpSpPr>
      <p:grpSpPr>
        <a:xfrm>
          <a:off x="0" y="0"/>
          <a:ext cx="0" cy="0"/>
          <a:chOff x="0" y="0"/>
          <a:chExt cx="0" cy="0"/>
        </a:xfrm>
      </p:grpSpPr>
      <p:sp>
        <p:nvSpPr>
          <p:cNvPr id="5" name="Rounded Rectangle 4"/>
          <p:cNvSpPr/>
          <p:nvPr userDrawn="1"/>
        </p:nvSpPr>
        <p:spPr>
          <a:xfrm>
            <a:off x="202702" y="165779"/>
            <a:ext cx="8103097" cy="5207409"/>
          </a:xfrm>
          <a:prstGeom prst="roundRect">
            <a:avLst>
              <a:gd name="adj" fmla="val 255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rgbClr val="FFFFFF"/>
              </a:solidFill>
              <a:latin typeface="Calibri"/>
            </a:endParaRPr>
          </a:p>
        </p:txBody>
      </p:sp>
      <p:sp>
        <p:nvSpPr>
          <p:cNvPr id="9" name="Text Placeholder 8"/>
          <p:cNvSpPr>
            <a:spLocks noGrp="1"/>
          </p:cNvSpPr>
          <p:nvPr userDrawn="1">
            <p:ph type="body" sz="quarter" idx="12"/>
          </p:nvPr>
        </p:nvSpPr>
        <p:spPr>
          <a:xfrm>
            <a:off x="457199" y="3200400"/>
            <a:ext cx="6858001" cy="1562099"/>
          </a:xfrm>
        </p:spPr>
        <p:txBody>
          <a:bodyPr/>
          <a:lstStyle>
            <a:lvl1pPr>
              <a:defRPr/>
            </a:lvl1pPr>
          </a:lstStyle>
          <a:p>
            <a:pPr lvl="0"/>
            <a:r>
              <a:rPr lang="en-US" smtClean="0"/>
              <a:t>Click to edit Master text styles</a:t>
            </a:r>
          </a:p>
        </p:txBody>
      </p:sp>
      <p:sp>
        <p:nvSpPr>
          <p:cNvPr id="2" name="Title 1"/>
          <p:cNvSpPr>
            <a:spLocks noGrp="1"/>
          </p:cNvSpPr>
          <p:nvPr userDrawn="1">
            <p:ph type="title"/>
          </p:nvPr>
        </p:nvSpPr>
        <p:spPr>
          <a:xfrm>
            <a:off x="457200" y="419100"/>
            <a:ext cx="6858000" cy="2552700"/>
          </a:xfrm>
        </p:spPr>
        <p:txBody>
          <a:bodyPr/>
          <a:lstStyle/>
          <a:p>
            <a:r>
              <a:rPr lang="en-US" smtClean="0"/>
              <a:t>Click to edit Master title style</a:t>
            </a:r>
            <a:endParaRPr lang="en-US" dirty="0"/>
          </a:p>
        </p:txBody>
      </p:sp>
      <p:sp>
        <p:nvSpPr>
          <p:cNvPr id="3" name="Slide Number Placeholder 2"/>
          <p:cNvSpPr>
            <a:spLocks noGrp="1"/>
          </p:cNvSpPr>
          <p:nvPr userDrawn="1">
            <p:ph type="sldNum" sz="quarter" idx="10"/>
          </p:nvPr>
        </p:nvSpPr>
        <p:spPr/>
        <p:txBody>
          <a:bodyPr/>
          <a:lstStyle/>
          <a:p>
            <a:fld id="{0D0E9D3B-CB56-40AE-B0A9-8DA5E1AEFDB7}"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userDrawn="1">
            <p:ph type="ftr" sz="quarter" idx="11"/>
          </p:nvPr>
        </p:nvSpPr>
        <p:spPr/>
        <p:txBody>
          <a:bodyPr/>
          <a:lstStyle/>
          <a:p>
            <a:r>
              <a:rPr lang="en-US" dirty="0" smtClean="0">
                <a:solidFill>
                  <a:srgbClr val="FFFFFF"/>
                </a:solidFill>
              </a:rPr>
              <a:t>File Name</a:t>
            </a:r>
            <a:endParaRPr lang="en-US" dirty="0">
              <a:solidFill>
                <a:srgbClr val="FFFFFF"/>
              </a:solidFill>
            </a:endParaRPr>
          </a:p>
        </p:txBody>
      </p:sp>
    </p:spTree>
    <p:extLst>
      <p:ext uri="{BB962C8B-B14F-4D97-AF65-F5344CB8AC3E}">
        <p14:creationId xmlns:p14="http://schemas.microsoft.com/office/powerpoint/2010/main" val="383626453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extLst mod="1">
    <p:ext uri="{DCECCB84-F9BA-43D5-87BE-67443E8EF086}">
      <p15:sldGuideLst xmlns:p15="http://schemas.microsoft.com/office/powerpoint/2012/main" xmlns=""/>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hort Title - Sub-Head 2 Sections">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304800" y="274638"/>
            <a:ext cx="8382000" cy="538162"/>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smtClean="0"/>
              <a:t>Click to edit Master title style</a:t>
            </a:r>
          </a:p>
        </p:txBody>
      </p:sp>
      <p:sp>
        <p:nvSpPr>
          <p:cNvPr id="4" name="Footer Placeholder 4"/>
          <p:cNvSpPr>
            <a:spLocks noGrp="1"/>
          </p:cNvSpPr>
          <p:nvPr>
            <p:ph type="ftr" sz="quarter" idx="10"/>
          </p:nvPr>
        </p:nvSpPr>
        <p:spPr>
          <a:xfrm>
            <a:off x="309986" y="6470426"/>
            <a:ext cx="2900362" cy="217493"/>
          </a:xfrm>
          <a:prstGeom prst="rect">
            <a:avLst/>
          </a:prstGeom>
        </p:spPr>
        <p:txBody>
          <a:bodyPr/>
          <a:lstStyle>
            <a:lvl1pPr>
              <a:defRPr/>
            </a:lvl1pPr>
          </a:lstStyle>
          <a:p>
            <a:pPr>
              <a:defRPr/>
            </a:pPr>
            <a:r>
              <a:rPr lang="en-US">
                <a:solidFill>
                  <a:srgbClr val="000000">
                    <a:tint val="75000"/>
                  </a:srgbClr>
                </a:solidFill>
              </a:rPr>
              <a:t>File Name</a:t>
            </a:r>
          </a:p>
        </p:txBody>
      </p:sp>
      <p:sp>
        <p:nvSpPr>
          <p:cNvPr id="5" name="Slide Number Placeholder 5"/>
          <p:cNvSpPr>
            <a:spLocks noGrp="1"/>
          </p:cNvSpPr>
          <p:nvPr>
            <p:ph type="sldNum" sz="quarter" idx="11"/>
          </p:nvPr>
        </p:nvSpPr>
        <p:spPr/>
        <p:txBody>
          <a:bodyPr/>
          <a:lstStyle>
            <a:lvl1pPr>
              <a:defRPr/>
            </a:lvl1pPr>
          </a:lstStyle>
          <a:p>
            <a:fld id="{9A257827-C34C-4251-B995-96C9C233CCC8}" type="slidenum">
              <a:rPr lang="en-US"/>
              <a:pPr/>
              <a:t>‹#›</a:t>
            </a:fld>
            <a:endParaRPr lang="en-US"/>
          </a:p>
        </p:txBody>
      </p:sp>
      <p:sp>
        <p:nvSpPr>
          <p:cNvPr id="6" name="Text Placeholder 3"/>
          <p:cNvSpPr>
            <a:spLocks noGrp="1"/>
          </p:cNvSpPr>
          <p:nvPr>
            <p:ph type="body" sz="quarter" idx="3"/>
          </p:nvPr>
        </p:nvSpPr>
        <p:spPr>
          <a:xfrm>
            <a:off x="4572000" y="942975"/>
            <a:ext cx="4114800" cy="663266"/>
          </a:xfrm>
        </p:spPr>
        <p:txBody>
          <a:bodyPr bIns="0" anchor="b"/>
          <a:lstStyle>
            <a:lvl1pPr>
              <a:defRPr sz="1800">
                <a:solidFill>
                  <a:schemeClr val="tx1">
                    <a:lumMod val="75000"/>
                    <a:lumOff val="25000"/>
                  </a:schemeClr>
                </a:solidFill>
              </a:defRPr>
            </a:lvl1pPr>
          </a:lstStyle>
          <a:p>
            <a:pPr lvl="0"/>
            <a:r>
              <a:rPr lang="en-US" dirty="0" smtClean="0"/>
              <a:t>Click to edit Master text styles</a:t>
            </a:r>
          </a:p>
        </p:txBody>
      </p:sp>
      <p:sp>
        <p:nvSpPr>
          <p:cNvPr id="7" name="Text Placeholder 3"/>
          <p:cNvSpPr>
            <a:spLocks noGrp="1"/>
          </p:cNvSpPr>
          <p:nvPr>
            <p:ph type="body" sz="quarter" idx="13"/>
          </p:nvPr>
        </p:nvSpPr>
        <p:spPr>
          <a:xfrm>
            <a:off x="304800" y="942975"/>
            <a:ext cx="4114800" cy="666241"/>
          </a:xfrm>
        </p:spPr>
        <p:txBody>
          <a:bodyPr bIns="0" anchor="b"/>
          <a:lstStyle>
            <a:lvl1pPr>
              <a:defRPr sz="1800">
                <a:solidFill>
                  <a:schemeClr val="tx1">
                    <a:lumMod val="75000"/>
                    <a:lumOff val="25000"/>
                  </a:schemeClr>
                </a:solidFill>
              </a:defRPr>
            </a:lvl1pPr>
          </a:lstStyle>
          <a:p>
            <a:pPr lvl="0"/>
            <a:r>
              <a:rPr lang="en-US" dirty="0" smtClean="0"/>
              <a:t>Click to edit Master text styles</a:t>
            </a:r>
          </a:p>
        </p:txBody>
      </p:sp>
      <p:sp>
        <p:nvSpPr>
          <p:cNvPr id="8" name="Content Placeholder 2"/>
          <p:cNvSpPr>
            <a:spLocks noGrp="1"/>
          </p:cNvSpPr>
          <p:nvPr>
            <p:ph sz="quarter" idx="15"/>
          </p:nvPr>
        </p:nvSpPr>
        <p:spPr>
          <a:xfrm>
            <a:off x="304800" y="1693664"/>
            <a:ext cx="4114800" cy="4230886"/>
          </a:xfrm>
        </p:spPr>
        <p:txBody>
          <a:bodyPr tIns="0"/>
          <a:lstStyle>
            <a:lvl1pPr>
              <a:defRPr sz="1600">
                <a:solidFill>
                  <a:schemeClr val="tx1">
                    <a:lumMod val="75000"/>
                    <a:lumOff val="25000"/>
                  </a:schemeClr>
                </a:solidFill>
              </a:defRPr>
            </a:lvl1pPr>
            <a:lvl2pPr>
              <a:defRPr sz="1600">
                <a:solidFill>
                  <a:schemeClr val="tx1">
                    <a:lumMod val="75000"/>
                    <a:lumOff val="25000"/>
                  </a:schemeClr>
                </a:solidFill>
              </a:defRPr>
            </a:lvl2pPr>
            <a:lvl3pPr>
              <a:defRPr sz="1600">
                <a:solidFill>
                  <a:schemeClr val="tx1">
                    <a:lumMod val="75000"/>
                    <a:lumOff val="25000"/>
                  </a:schemeClr>
                </a:solidFill>
              </a:defRPr>
            </a:lvl3pPr>
            <a:lvl4pPr>
              <a:defRPr sz="1600">
                <a:solidFill>
                  <a:schemeClr val="tx1">
                    <a:lumMod val="75000"/>
                    <a:lumOff val="25000"/>
                  </a:schemeClr>
                </a:solidFill>
              </a:defRPr>
            </a:lvl4pPr>
            <a:lvl5pPr>
              <a:defRPr sz="1600">
                <a:solidFill>
                  <a:schemeClr val="tx1">
                    <a:lumMod val="75000"/>
                    <a:lumOff val="2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Content Placeholder 2"/>
          <p:cNvSpPr>
            <a:spLocks noGrp="1"/>
          </p:cNvSpPr>
          <p:nvPr>
            <p:ph sz="quarter" idx="16"/>
          </p:nvPr>
        </p:nvSpPr>
        <p:spPr>
          <a:xfrm>
            <a:off x="4572000" y="1693664"/>
            <a:ext cx="4114800" cy="4230886"/>
          </a:xfrm>
        </p:spPr>
        <p:txBody>
          <a:bodyPr tIns="0"/>
          <a:lstStyle>
            <a:lvl1pPr>
              <a:defRPr sz="1600">
                <a:solidFill>
                  <a:schemeClr val="tx1">
                    <a:lumMod val="75000"/>
                    <a:lumOff val="25000"/>
                  </a:schemeClr>
                </a:solidFill>
              </a:defRPr>
            </a:lvl1pPr>
            <a:lvl2pPr>
              <a:defRPr sz="1600">
                <a:solidFill>
                  <a:schemeClr val="tx1">
                    <a:lumMod val="75000"/>
                    <a:lumOff val="25000"/>
                  </a:schemeClr>
                </a:solidFill>
              </a:defRPr>
            </a:lvl2pPr>
            <a:lvl3pPr>
              <a:defRPr sz="1600">
                <a:solidFill>
                  <a:schemeClr val="tx1">
                    <a:lumMod val="75000"/>
                    <a:lumOff val="25000"/>
                  </a:schemeClr>
                </a:solidFill>
              </a:defRPr>
            </a:lvl3pPr>
            <a:lvl4pPr>
              <a:defRPr sz="1600">
                <a:solidFill>
                  <a:schemeClr val="tx1">
                    <a:lumMod val="75000"/>
                    <a:lumOff val="25000"/>
                  </a:schemeClr>
                </a:solidFill>
              </a:defRPr>
            </a:lvl4pPr>
            <a:lvl5pPr>
              <a:defRPr sz="1600">
                <a:solidFill>
                  <a:schemeClr val="tx1">
                    <a:lumMod val="75000"/>
                    <a:lumOff val="2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95347378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extLst mod="1">
    <p:ext uri="{DCECCB84-F9BA-43D5-87BE-67443E8EF086}">
      <p15:sldGuideLst xmlns:p15="http://schemas.microsoft.com/office/powerpoint/2012/main" xmlns="">
        <p15:guide id="1" orient="horz" pos="594">
          <p15:clr>
            <a:srgbClr val="FBAE40"/>
          </p15:clr>
        </p15:guide>
        <p15:guide id="2" orient="horz" pos="516">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hort Title - 2 Sections">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304800" y="274638"/>
            <a:ext cx="8382000" cy="538162"/>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smtClean="0"/>
              <a:t>Click to edit Master title style</a:t>
            </a:r>
          </a:p>
        </p:txBody>
      </p:sp>
      <p:sp>
        <p:nvSpPr>
          <p:cNvPr id="4" name="Footer Placeholder 4"/>
          <p:cNvSpPr>
            <a:spLocks noGrp="1"/>
          </p:cNvSpPr>
          <p:nvPr>
            <p:ph type="ftr" sz="quarter" idx="10"/>
          </p:nvPr>
        </p:nvSpPr>
        <p:spPr>
          <a:xfrm>
            <a:off x="309986" y="6470426"/>
            <a:ext cx="2900362" cy="217493"/>
          </a:xfrm>
          <a:prstGeom prst="rect">
            <a:avLst/>
          </a:prstGeom>
        </p:spPr>
        <p:txBody>
          <a:bodyPr/>
          <a:lstStyle>
            <a:lvl1pPr>
              <a:defRPr/>
            </a:lvl1pPr>
          </a:lstStyle>
          <a:p>
            <a:pPr>
              <a:defRPr/>
            </a:pPr>
            <a:r>
              <a:rPr lang="en-US">
                <a:solidFill>
                  <a:srgbClr val="000000">
                    <a:tint val="75000"/>
                  </a:srgbClr>
                </a:solidFill>
              </a:rPr>
              <a:t>File Name</a:t>
            </a:r>
          </a:p>
        </p:txBody>
      </p:sp>
      <p:sp>
        <p:nvSpPr>
          <p:cNvPr id="5" name="Slide Number Placeholder 5"/>
          <p:cNvSpPr>
            <a:spLocks noGrp="1"/>
          </p:cNvSpPr>
          <p:nvPr>
            <p:ph type="sldNum" sz="quarter" idx="11"/>
          </p:nvPr>
        </p:nvSpPr>
        <p:spPr/>
        <p:txBody>
          <a:bodyPr/>
          <a:lstStyle>
            <a:lvl1pPr>
              <a:defRPr/>
            </a:lvl1pPr>
          </a:lstStyle>
          <a:p>
            <a:fld id="{9A257827-C34C-4251-B995-96C9C233CCC8}" type="slidenum">
              <a:rPr lang="en-US"/>
              <a:pPr/>
              <a:t>‹#›</a:t>
            </a:fld>
            <a:endParaRPr lang="en-US"/>
          </a:p>
        </p:txBody>
      </p:sp>
      <p:sp>
        <p:nvSpPr>
          <p:cNvPr id="8" name="Content Placeholder 2"/>
          <p:cNvSpPr>
            <a:spLocks noGrp="1"/>
          </p:cNvSpPr>
          <p:nvPr>
            <p:ph sz="quarter" idx="15"/>
          </p:nvPr>
        </p:nvSpPr>
        <p:spPr>
          <a:xfrm>
            <a:off x="304800" y="942975"/>
            <a:ext cx="4114800" cy="4981575"/>
          </a:xfrm>
        </p:spPr>
        <p:txBody>
          <a:bodyPr tIns="0"/>
          <a:lstStyle>
            <a:lvl1pPr>
              <a:defRPr sz="1600">
                <a:solidFill>
                  <a:schemeClr val="tx1">
                    <a:lumMod val="75000"/>
                    <a:lumOff val="25000"/>
                  </a:schemeClr>
                </a:solidFill>
              </a:defRPr>
            </a:lvl1pPr>
            <a:lvl2pPr>
              <a:defRPr sz="1600">
                <a:solidFill>
                  <a:schemeClr val="tx1">
                    <a:lumMod val="75000"/>
                    <a:lumOff val="25000"/>
                  </a:schemeClr>
                </a:solidFill>
              </a:defRPr>
            </a:lvl2pPr>
            <a:lvl3pPr>
              <a:defRPr sz="1600">
                <a:solidFill>
                  <a:schemeClr val="tx1">
                    <a:lumMod val="75000"/>
                    <a:lumOff val="25000"/>
                  </a:schemeClr>
                </a:solidFill>
              </a:defRPr>
            </a:lvl3pPr>
            <a:lvl4pPr>
              <a:defRPr sz="1600">
                <a:solidFill>
                  <a:schemeClr val="tx1">
                    <a:lumMod val="75000"/>
                    <a:lumOff val="25000"/>
                  </a:schemeClr>
                </a:solidFill>
              </a:defRPr>
            </a:lvl4pPr>
            <a:lvl5pPr>
              <a:defRPr sz="1600">
                <a:solidFill>
                  <a:schemeClr val="tx1">
                    <a:lumMod val="75000"/>
                    <a:lumOff val="2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Content Placeholder 2"/>
          <p:cNvSpPr>
            <a:spLocks noGrp="1"/>
          </p:cNvSpPr>
          <p:nvPr>
            <p:ph sz="quarter" idx="16"/>
          </p:nvPr>
        </p:nvSpPr>
        <p:spPr>
          <a:xfrm>
            <a:off x="4572000" y="942975"/>
            <a:ext cx="4114800" cy="4981575"/>
          </a:xfrm>
        </p:spPr>
        <p:txBody>
          <a:bodyPr tIns="0"/>
          <a:lstStyle>
            <a:lvl1pPr>
              <a:defRPr sz="1600">
                <a:solidFill>
                  <a:schemeClr val="tx1">
                    <a:lumMod val="75000"/>
                    <a:lumOff val="25000"/>
                  </a:schemeClr>
                </a:solidFill>
              </a:defRPr>
            </a:lvl1pPr>
            <a:lvl2pPr>
              <a:defRPr sz="1600">
                <a:solidFill>
                  <a:schemeClr val="tx1">
                    <a:lumMod val="75000"/>
                    <a:lumOff val="25000"/>
                  </a:schemeClr>
                </a:solidFill>
              </a:defRPr>
            </a:lvl2pPr>
            <a:lvl3pPr>
              <a:defRPr sz="1600">
                <a:solidFill>
                  <a:schemeClr val="tx1">
                    <a:lumMod val="75000"/>
                    <a:lumOff val="25000"/>
                  </a:schemeClr>
                </a:solidFill>
              </a:defRPr>
            </a:lvl3pPr>
            <a:lvl4pPr>
              <a:defRPr sz="1600">
                <a:solidFill>
                  <a:schemeClr val="tx1">
                    <a:lumMod val="75000"/>
                    <a:lumOff val="25000"/>
                  </a:schemeClr>
                </a:solidFill>
              </a:defRPr>
            </a:lvl4pPr>
            <a:lvl5pPr>
              <a:defRPr sz="1600">
                <a:solidFill>
                  <a:schemeClr val="tx1">
                    <a:lumMod val="75000"/>
                    <a:lumOff val="2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09725981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extLst mod="1">
    <p:ext uri="{DCECCB84-F9BA-43D5-87BE-67443E8EF086}">
      <p15:sldGuideLst xmlns:p15="http://schemas.microsoft.com/office/powerpoint/2012/main" xmlns="">
        <p15:guide id="1" orient="horz" pos="594">
          <p15:clr>
            <a:srgbClr val="FBAE40"/>
          </p15:clr>
        </p15:guide>
        <p15:guide id="2" orient="horz" pos="516">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hort Title - 2 Odd Sections">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304800" y="274638"/>
            <a:ext cx="8382000" cy="538162"/>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smtClean="0"/>
              <a:t>Click to edit Master title style</a:t>
            </a:r>
          </a:p>
        </p:txBody>
      </p:sp>
      <p:sp>
        <p:nvSpPr>
          <p:cNvPr id="4" name="Footer Placeholder 4"/>
          <p:cNvSpPr>
            <a:spLocks noGrp="1"/>
          </p:cNvSpPr>
          <p:nvPr>
            <p:ph type="ftr" sz="quarter" idx="10"/>
          </p:nvPr>
        </p:nvSpPr>
        <p:spPr>
          <a:xfrm>
            <a:off x="309986" y="6470426"/>
            <a:ext cx="2900362" cy="217493"/>
          </a:xfrm>
          <a:prstGeom prst="rect">
            <a:avLst/>
          </a:prstGeom>
        </p:spPr>
        <p:txBody>
          <a:bodyPr/>
          <a:lstStyle>
            <a:lvl1pPr>
              <a:defRPr/>
            </a:lvl1pPr>
          </a:lstStyle>
          <a:p>
            <a:pPr>
              <a:defRPr/>
            </a:pPr>
            <a:r>
              <a:rPr lang="en-US">
                <a:solidFill>
                  <a:srgbClr val="000000">
                    <a:tint val="75000"/>
                  </a:srgbClr>
                </a:solidFill>
              </a:rPr>
              <a:t>File Name</a:t>
            </a:r>
          </a:p>
        </p:txBody>
      </p:sp>
      <p:sp>
        <p:nvSpPr>
          <p:cNvPr id="5" name="Slide Number Placeholder 5"/>
          <p:cNvSpPr>
            <a:spLocks noGrp="1"/>
          </p:cNvSpPr>
          <p:nvPr>
            <p:ph type="sldNum" sz="quarter" idx="11"/>
          </p:nvPr>
        </p:nvSpPr>
        <p:spPr/>
        <p:txBody>
          <a:bodyPr/>
          <a:lstStyle>
            <a:lvl1pPr>
              <a:defRPr/>
            </a:lvl1pPr>
          </a:lstStyle>
          <a:p>
            <a:fld id="{9A257827-C34C-4251-B995-96C9C233CCC8}" type="slidenum">
              <a:rPr lang="en-US"/>
              <a:pPr/>
              <a:t>‹#›</a:t>
            </a:fld>
            <a:endParaRPr lang="en-US"/>
          </a:p>
        </p:txBody>
      </p:sp>
      <p:sp>
        <p:nvSpPr>
          <p:cNvPr id="7" name="Content Placeholder 2"/>
          <p:cNvSpPr>
            <a:spLocks noGrp="1"/>
          </p:cNvSpPr>
          <p:nvPr>
            <p:ph sz="quarter" idx="15"/>
          </p:nvPr>
        </p:nvSpPr>
        <p:spPr>
          <a:xfrm>
            <a:off x="304800" y="942975"/>
            <a:ext cx="2695575" cy="5000625"/>
          </a:xfrm>
        </p:spPr>
        <p:txBody>
          <a:bodyPr/>
          <a:lstStyle>
            <a:lvl1pPr>
              <a:defRPr sz="1600">
                <a:solidFill>
                  <a:schemeClr val="tx1">
                    <a:lumMod val="75000"/>
                    <a:lumOff val="25000"/>
                  </a:schemeClr>
                </a:solidFill>
              </a:defRPr>
            </a:lvl1pPr>
            <a:lvl2pPr>
              <a:defRPr sz="1600">
                <a:solidFill>
                  <a:schemeClr val="tx1">
                    <a:lumMod val="75000"/>
                    <a:lumOff val="25000"/>
                  </a:schemeClr>
                </a:solidFill>
              </a:defRPr>
            </a:lvl2pPr>
            <a:lvl3pPr>
              <a:defRPr sz="1600">
                <a:solidFill>
                  <a:schemeClr val="tx1">
                    <a:lumMod val="75000"/>
                    <a:lumOff val="25000"/>
                  </a:schemeClr>
                </a:solidFill>
              </a:defRPr>
            </a:lvl3pPr>
            <a:lvl4pPr>
              <a:defRPr sz="1600">
                <a:solidFill>
                  <a:schemeClr val="tx1">
                    <a:lumMod val="75000"/>
                    <a:lumOff val="25000"/>
                  </a:schemeClr>
                </a:solidFill>
              </a:defRPr>
            </a:lvl4pPr>
            <a:lvl5pPr>
              <a:defRPr sz="1600">
                <a:solidFill>
                  <a:schemeClr val="tx1">
                    <a:lumMod val="75000"/>
                    <a:lumOff val="2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Content Placeholder 2"/>
          <p:cNvSpPr>
            <a:spLocks noGrp="1"/>
          </p:cNvSpPr>
          <p:nvPr>
            <p:ph sz="quarter" idx="16"/>
          </p:nvPr>
        </p:nvSpPr>
        <p:spPr>
          <a:xfrm>
            <a:off x="3095625" y="942975"/>
            <a:ext cx="5591175" cy="5000625"/>
          </a:xfrm>
        </p:spPr>
        <p:txBody>
          <a:bodyPr/>
          <a:lstStyle>
            <a:lvl1pPr>
              <a:defRPr sz="1600">
                <a:solidFill>
                  <a:schemeClr val="tx1">
                    <a:lumMod val="75000"/>
                    <a:lumOff val="25000"/>
                  </a:schemeClr>
                </a:solidFill>
              </a:defRPr>
            </a:lvl1pPr>
            <a:lvl2pPr>
              <a:defRPr sz="1600">
                <a:solidFill>
                  <a:schemeClr val="tx1">
                    <a:lumMod val="75000"/>
                    <a:lumOff val="25000"/>
                  </a:schemeClr>
                </a:solidFill>
              </a:defRPr>
            </a:lvl2pPr>
            <a:lvl3pPr>
              <a:defRPr sz="1600">
                <a:solidFill>
                  <a:schemeClr val="tx1">
                    <a:lumMod val="75000"/>
                    <a:lumOff val="25000"/>
                  </a:schemeClr>
                </a:solidFill>
              </a:defRPr>
            </a:lvl3pPr>
            <a:lvl4pPr>
              <a:defRPr sz="1600">
                <a:solidFill>
                  <a:schemeClr val="tx1">
                    <a:lumMod val="75000"/>
                    <a:lumOff val="25000"/>
                  </a:schemeClr>
                </a:solidFill>
              </a:defRPr>
            </a:lvl4pPr>
            <a:lvl5pPr>
              <a:defRPr sz="1600">
                <a:solidFill>
                  <a:schemeClr val="tx1">
                    <a:lumMod val="75000"/>
                    <a:lumOff val="2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28930706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extLst mod="1">
    <p:ext uri="{DCECCB84-F9BA-43D5-87BE-67443E8EF086}">
      <p15:sldGuideLst xmlns:p15="http://schemas.microsoft.com/office/powerpoint/2012/main" xmlns="">
        <p15:guide id="1" orient="horz" pos="594">
          <p15:clr>
            <a:srgbClr val="FBAE40"/>
          </p15:clr>
        </p15:guide>
        <p15:guide id="2" orient="horz" pos="516">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hort Title - Quad-Chart">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304800" y="274638"/>
            <a:ext cx="8382000" cy="538162"/>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smtClean="0"/>
              <a:t>Click to edit Master title style</a:t>
            </a:r>
          </a:p>
        </p:txBody>
      </p:sp>
      <p:sp>
        <p:nvSpPr>
          <p:cNvPr id="4" name="Footer Placeholder 4"/>
          <p:cNvSpPr>
            <a:spLocks noGrp="1"/>
          </p:cNvSpPr>
          <p:nvPr>
            <p:ph type="ftr" sz="quarter" idx="10"/>
          </p:nvPr>
        </p:nvSpPr>
        <p:spPr>
          <a:xfrm>
            <a:off x="309986" y="6470426"/>
            <a:ext cx="2900362" cy="217493"/>
          </a:xfrm>
          <a:prstGeom prst="rect">
            <a:avLst/>
          </a:prstGeom>
        </p:spPr>
        <p:txBody>
          <a:bodyPr/>
          <a:lstStyle>
            <a:lvl1pPr>
              <a:defRPr/>
            </a:lvl1pPr>
          </a:lstStyle>
          <a:p>
            <a:pPr>
              <a:defRPr/>
            </a:pPr>
            <a:r>
              <a:rPr lang="en-US">
                <a:solidFill>
                  <a:srgbClr val="000000">
                    <a:tint val="75000"/>
                  </a:srgbClr>
                </a:solidFill>
              </a:rPr>
              <a:t>File Name</a:t>
            </a:r>
          </a:p>
        </p:txBody>
      </p:sp>
      <p:sp>
        <p:nvSpPr>
          <p:cNvPr id="5" name="Slide Number Placeholder 5"/>
          <p:cNvSpPr>
            <a:spLocks noGrp="1"/>
          </p:cNvSpPr>
          <p:nvPr>
            <p:ph type="sldNum" sz="quarter" idx="11"/>
          </p:nvPr>
        </p:nvSpPr>
        <p:spPr/>
        <p:txBody>
          <a:bodyPr/>
          <a:lstStyle>
            <a:lvl1pPr>
              <a:defRPr/>
            </a:lvl1pPr>
          </a:lstStyle>
          <a:p>
            <a:fld id="{9A257827-C34C-4251-B995-96C9C233CCC8}" type="slidenum">
              <a:rPr lang="en-US"/>
              <a:pPr/>
              <a:t>‹#›</a:t>
            </a:fld>
            <a:endParaRPr lang="en-US"/>
          </a:p>
        </p:txBody>
      </p:sp>
      <p:sp>
        <p:nvSpPr>
          <p:cNvPr id="16" name="Content Placeholder 2"/>
          <p:cNvSpPr>
            <a:spLocks noGrp="1"/>
          </p:cNvSpPr>
          <p:nvPr>
            <p:ph sz="quarter" idx="15"/>
          </p:nvPr>
        </p:nvSpPr>
        <p:spPr>
          <a:xfrm>
            <a:off x="304800" y="942975"/>
            <a:ext cx="4114800" cy="2423160"/>
          </a:xfrm>
        </p:spPr>
        <p:txBody>
          <a:bodyPr/>
          <a:lstStyle>
            <a:lvl1pPr>
              <a:defRPr sz="1600">
                <a:solidFill>
                  <a:schemeClr val="tx1">
                    <a:lumMod val="75000"/>
                    <a:lumOff val="25000"/>
                  </a:schemeClr>
                </a:solidFill>
              </a:defRPr>
            </a:lvl1pPr>
            <a:lvl2pPr>
              <a:defRPr sz="1600">
                <a:solidFill>
                  <a:schemeClr val="tx1">
                    <a:lumMod val="75000"/>
                    <a:lumOff val="25000"/>
                  </a:schemeClr>
                </a:solidFill>
              </a:defRPr>
            </a:lvl2pPr>
            <a:lvl3pPr>
              <a:defRPr sz="1600">
                <a:solidFill>
                  <a:schemeClr val="tx1">
                    <a:lumMod val="75000"/>
                    <a:lumOff val="25000"/>
                  </a:schemeClr>
                </a:solidFill>
              </a:defRPr>
            </a:lvl3pPr>
            <a:lvl4pPr>
              <a:defRPr sz="1600">
                <a:solidFill>
                  <a:schemeClr val="tx1">
                    <a:lumMod val="75000"/>
                    <a:lumOff val="25000"/>
                  </a:schemeClr>
                </a:solidFill>
              </a:defRPr>
            </a:lvl4pPr>
            <a:lvl5pPr>
              <a:defRPr sz="1600">
                <a:solidFill>
                  <a:schemeClr val="tx1">
                    <a:lumMod val="75000"/>
                    <a:lumOff val="2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7" name="Content Placeholder 2"/>
          <p:cNvSpPr>
            <a:spLocks noGrp="1"/>
          </p:cNvSpPr>
          <p:nvPr>
            <p:ph sz="quarter" idx="16"/>
          </p:nvPr>
        </p:nvSpPr>
        <p:spPr>
          <a:xfrm>
            <a:off x="4572000" y="942975"/>
            <a:ext cx="4114800" cy="2423160"/>
          </a:xfrm>
        </p:spPr>
        <p:txBody>
          <a:bodyPr/>
          <a:lstStyle>
            <a:lvl1pPr>
              <a:defRPr sz="1600">
                <a:solidFill>
                  <a:schemeClr val="tx1">
                    <a:lumMod val="75000"/>
                    <a:lumOff val="25000"/>
                  </a:schemeClr>
                </a:solidFill>
              </a:defRPr>
            </a:lvl1pPr>
            <a:lvl2pPr>
              <a:defRPr sz="1600">
                <a:solidFill>
                  <a:schemeClr val="tx1">
                    <a:lumMod val="75000"/>
                    <a:lumOff val="25000"/>
                  </a:schemeClr>
                </a:solidFill>
              </a:defRPr>
            </a:lvl2pPr>
            <a:lvl3pPr>
              <a:defRPr sz="1600">
                <a:solidFill>
                  <a:schemeClr val="tx1">
                    <a:lumMod val="75000"/>
                    <a:lumOff val="25000"/>
                  </a:schemeClr>
                </a:solidFill>
              </a:defRPr>
            </a:lvl3pPr>
            <a:lvl4pPr>
              <a:defRPr sz="1600">
                <a:solidFill>
                  <a:schemeClr val="tx1">
                    <a:lumMod val="75000"/>
                    <a:lumOff val="25000"/>
                  </a:schemeClr>
                </a:solidFill>
              </a:defRPr>
            </a:lvl4pPr>
            <a:lvl5pPr>
              <a:defRPr sz="1600">
                <a:solidFill>
                  <a:schemeClr val="tx1">
                    <a:lumMod val="75000"/>
                    <a:lumOff val="2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8" name="Content Placeholder 2"/>
          <p:cNvSpPr>
            <a:spLocks noGrp="1"/>
          </p:cNvSpPr>
          <p:nvPr>
            <p:ph sz="quarter" idx="18"/>
          </p:nvPr>
        </p:nvSpPr>
        <p:spPr>
          <a:xfrm>
            <a:off x="304800" y="3459480"/>
            <a:ext cx="4114800" cy="2423160"/>
          </a:xfrm>
        </p:spPr>
        <p:txBody>
          <a:bodyPr/>
          <a:lstStyle>
            <a:lvl1pPr>
              <a:defRPr sz="1600">
                <a:solidFill>
                  <a:schemeClr val="tx1">
                    <a:lumMod val="75000"/>
                    <a:lumOff val="25000"/>
                  </a:schemeClr>
                </a:solidFill>
              </a:defRPr>
            </a:lvl1pPr>
            <a:lvl2pPr>
              <a:defRPr sz="1600">
                <a:solidFill>
                  <a:schemeClr val="tx1">
                    <a:lumMod val="75000"/>
                    <a:lumOff val="25000"/>
                  </a:schemeClr>
                </a:solidFill>
              </a:defRPr>
            </a:lvl2pPr>
            <a:lvl3pPr>
              <a:defRPr sz="1600">
                <a:solidFill>
                  <a:schemeClr val="tx1">
                    <a:lumMod val="75000"/>
                    <a:lumOff val="25000"/>
                  </a:schemeClr>
                </a:solidFill>
              </a:defRPr>
            </a:lvl3pPr>
            <a:lvl4pPr>
              <a:defRPr sz="1600">
                <a:solidFill>
                  <a:schemeClr val="tx1">
                    <a:lumMod val="75000"/>
                    <a:lumOff val="25000"/>
                  </a:schemeClr>
                </a:solidFill>
              </a:defRPr>
            </a:lvl4pPr>
            <a:lvl5pPr>
              <a:defRPr sz="1600">
                <a:solidFill>
                  <a:schemeClr val="tx1">
                    <a:lumMod val="75000"/>
                    <a:lumOff val="2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9" name="Content Placeholder 2"/>
          <p:cNvSpPr>
            <a:spLocks noGrp="1"/>
          </p:cNvSpPr>
          <p:nvPr>
            <p:ph sz="quarter" idx="19"/>
          </p:nvPr>
        </p:nvSpPr>
        <p:spPr>
          <a:xfrm>
            <a:off x="4572000" y="3459480"/>
            <a:ext cx="4114800" cy="2423160"/>
          </a:xfrm>
        </p:spPr>
        <p:txBody>
          <a:bodyPr/>
          <a:lstStyle>
            <a:lvl1pPr>
              <a:defRPr sz="1600">
                <a:solidFill>
                  <a:schemeClr val="tx1">
                    <a:lumMod val="75000"/>
                    <a:lumOff val="25000"/>
                  </a:schemeClr>
                </a:solidFill>
              </a:defRPr>
            </a:lvl1pPr>
            <a:lvl2pPr>
              <a:defRPr sz="1600">
                <a:solidFill>
                  <a:schemeClr val="tx1">
                    <a:lumMod val="75000"/>
                    <a:lumOff val="25000"/>
                  </a:schemeClr>
                </a:solidFill>
              </a:defRPr>
            </a:lvl2pPr>
            <a:lvl3pPr>
              <a:defRPr sz="1600">
                <a:solidFill>
                  <a:schemeClr val="tx1">
                    <a:lumMod val="75000"/>
                    <a:lumOff val="25000"/>
                  </a:schemeClr>
                </a:solidFill>
              </a:defRPr>
            </a:lvl3pPr>
            <a:lvl4pPr>
              <a:defRPr sz="1600">
                <a:solidFill>
                  <a:schemeClr val="tx1">
                    <a:lumMod val="75000"/>
                    <a:lumOff val="25000"/>
                  </a:schemeClr>
                </a:solidFill>
              </a:defRPr>
            </a:lvl4pPr>
            <a:lvl5pPr>
              <a:defRPr sz="1600">
                <a:solidFill>
                  <a:schemeClr val="tx1">
                    <a:lumMod val="75000"/>
                    <a:lumOff val="2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cxnSp>
        <p:nvCxnSpPr>
          <p:cNvPr id="20" name="Straight Connector 19"/>
          <p:cNvCxnSpPr/>
          <p:nvPr userDrawn="1"/>
        </p:nvCxnSpPr>
        <p:spPr>
          <a:xfrm>
            <a:off x="304800" y="3409950"/>
            <a:ext cx="8382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userDrawn="1"/>
        </p:nvCxnSpPr>
        <p:spPr>
          <a:xfrm>
            <a:off x="4492895" y="942975"/>
            <a:ext cx="0" cy="4939665"/>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26130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extLst mod="1">
    <p:ext uri="{DCECCB84-F9BA-43D5-87BE-67443E8EF086}">
      <p15:sldGuideLst xmlns:p15="http://schemas.microsoft.com/office/powerpoint/2012/main" xmlns="">
        <p15:guide id="1" orient="horz" pos="594">
          <p15:clr>
            <a:srgbClr val="FBAE40"/>
          </p15:clr>
        </p15:guide>
        <p15:guide id="2" orient="horz" pos="516">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304800" y="2286001"/>
            <a:ext cx="8382000" cy="1285874"/>
          </a:xfrm>
          <a:prstGeom prst="rect">
            <a:avLst/>
          </a:prstGeom>
          <a:noFill/>
          <a:ln w="9525">
            <a:noFill/>
            <a:miter lim="800000"/>
            <a:headEnd/>
            <a:tailEnd/>
          </a:ln>
        </p:spPr>
        <p:txBody>
          <a:bodyPr anchor="b"/>
          <a:lstStyle>
            <a:lvl1pPr>
              <a:defRPr sz="3600" baseline="0">
                <a:solidFill>
                  <a:schemeClr val="tx1">
                    <a:lumMod val="75000"/>
                    <a:lumOff val="25000"/>
                  </a:schemeClr>
                </a:solidFill>
              </a:defRPr>
            </a:lvl1pPr>
          </a:lstStyle>
          <a:p>
            <a:pPr lvl="0"/>
            <a:r>
              <a:rPr lang="en-US" dirty="0" smtClean="0"/>
              <a:t>Click to edit Master title style</a:t>
            </a:r>
          </a:p>
        </p:txBody>
      </p:sp>
      <p:sp>
        <p:nvSpPr>
          <p:cNvPr id="6" name="Text Placeholder 5"/>
          <p:cNvSpPr>
            <a:spLocks noGrp="1"/>
          </p:cNvSpPr>
          <p:nvPr>
            <p:ph type="body" sz="quarter" idx="12"/>
          </p:nvPr>
        </p:nvSpPr>
        <p:spPr>
          <a:xfrm>
            <a:off x="304800" y="3687763"/>
            <a:ext cx="8382000" cy="854075"/>
          </a:xfrm>
        </p:spPr>
        <p:txBody>
          <a:bodyPr/>
          <a:lstStyle>
            <a:lvl1pPr marL="0" indent="0">
              <a:defRPr>
                <a:solidFill>
                  <a:schemeClr val="tx1">
                    <a:lumMod val="75000"/>
                    <a:lumOff val="25000"/>
                  </a:schemeClr>
                </a:solidFill>
              </a:defRPr>
            </a:lvl1pPr>
          </a:lstStyle>
          <a:p>
            <a:pPr lvl="0"/>
            <a:r>
              <a:rPr lang="en-US" dirty="0" smtClean="0"/>
              <a:t>Click to edit Master text styles</a:t>
            </a:r>
          </a:p>
        </p:txBody>
      </p:sp>
      <p:sp>
        <p:nvSpPr>
          <p:cNvPr id="4" name="Footer Placeholder 4"/>
          <p:cNvSpPr>
            <a:spLocks noGrp="1"/>
          </p:cNvSpPr>
          <p:nvPr>
            <p:ph type="ftr" sz="quarter" idx="13"/>
          </p:nvPr>
        </p:nvSpPr>
        <p:spPr>
          <a:xfrm>
            <a:off x="309986" y="6470426"/>
            <a:ext cx="2900362" cy="217493"/>
          </a:xfrm>
          <a:prstGeom prst="rect">
            <a:avLst/>
          </a:prstGeom>
        </p:spPr>
        <p:txBody>
          <a:bodyPr/>
          <a:lstStyle>
            <a:lvl1pPr>
              <a:defRPr/>
            </a:lvl1pPr>
          </a:lstStyle>
          <a:p>
            <a:pPr>
              <a:defRPr/>
            </a:pPr>
            <a:r>
              <a:rPr lang="en-US">
                <a:solidFill>
                  <a:srgbClr val="000000">
                    <a:tint val="75000"/>
                  </a:srgbClr>
                </a:solidFill>
              </a:rPr>
              <a:t>File Name</a:t>
            </a:r>
          </a:p>
        </p:txBody>
      </p:sp>
      <p:sp>
        <p:nvSpPr>
          <p:cNvPr id="5" name="Slide Number Placeholder 5"/>
          <p:cNvSpPr>
            <a:spLocks noGrp="1"/>
          </p:cNvSpPr>
          <p:nvPr>
            <p:ph type="sldNum" sz="quarter" idx="14"/>
          </p:nvPr>
        </p:nvSpPr>
        <p:spPr/>
        <p:txBody>
          <a:bodyPr/>
          <a:lstStyle>
            <a:lvl1pPr>
              <a:defRPr/>
            </a:lvl1pPr>
          </a:lstStyle>
          <a:p>
            <a:fld id="{42D6254A-A357-4200-B73D-5001EDA92138}" type="slidenum">
              <a:rPr lang="en-US"/>
              <a:pPr/>
              <a:t>‹#›</a:t>
            </a:fld>
            <a:endParaRPr lang="en-US"/>
          </a:p>
        </p:txBody>
      </p:sp>
    </p:spTree>
    <p:extLst>
      <p:ext uri="{BB962C8B-B14F-4D97-AF65-F5344CB8AC3E}">
        <p14:creationId xmlns:p14="http://schemas.microsoft.com/office/powerpoint/2010/main" val="248233862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header - no Sub-Head">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304800" y="2286001"/>
            <a:ext cx="8382000" cy="1285874"/>
          </a:xfrm>
          <a:prstGeom prst="rect">
            <a:avLst/>
          </a:prstGeom>
          <a:noFill/>
          <a:ln w="9525">
            <a:noFill/>
            <a:miter lim="800000"/>
            <a:headEnd/>
            <a:tailEnd/>
          </a:ln>
        </p:spPr>
        <p:txBody>
          <a:bodyPr anchor="b"/>
          <a:lstStyle>
            <a:lvl1pPr>
              <a:defRPr sz="3600" baseline="0">
                <a:solidFill>
                  <a:schemeClr val="tx1">
                    <a:lumMod val="75000"/>
                    <a:lumOff val="25000"/>
                  </a:schemeClr>
                </a:solidFill>
              </a:defRPr>
            </a:lvl1pPr>
          </a:lstStyle>
          <a:p>
            <a:pPr lvl="0"/>
            <a:r>
              <a:rPr lang="en-US" dirty="0" smtClean="0"/>
              <a:t>Click to edit Master title style</a:t>
            </a:r>
          </a:p>
        </p:txBody>
      </p:sp>
      <p:sp>
        <p:nvSpPr>
          <p:cNvPr id="4" name="Footer Placeholder 4"/>
          <p:cNvSpPr>
            <a:spLocks noGrp="1"/>
          </p:cNvSpPr>
          <p:nvPr>
            <p:ph type="ftr" sz="quarter" idx="13"/>
          </p:nvPr>
        </p:nvSpPr>
        <p:spPr>
          <a:xfrm>
            <a:off x="309986" y="6470426"/>
            <a:ext cx="2900362" cy="217493"/>
          </a:xfrm>
          <a:prstGeom prst="rect">
            <a:avLst/>
          </a:prstGeom>
        </p:spPr>
        <p:txBody>
          <a:bodyPr/>
          <a:lstStyle>
            <a:lvl1pPr>
              <a:defRPr/>
            </a:lvl1pPr>
          </a:lstStyle>
          <a:p>
            <a:pPr>
              <a:defRPr/>
            </a:pPr>
            <a:r>
              <a:rPr lang="en-US">
                <a:solidFill>
                  <a:srgbClr val="000000">
                    <a:tint val="75000"/>
                  </a:srgbClr>
                </a:solidFill>
              </a:rPr>
              <a:t>File Name</a:t>
            </a:r>
          </a:p>
        </p:txBody>
      </p:sp>
      <p:sp>
        <p:nvSpPr>
          <p:cNvPr id="5" name="Slide Number Placeholder 5"/>
          <p:cNvSpPr>
            <a:spLocks noGrp="1"/>
          </p:cNvSpPr>
          <p:nvPr>
            <p:ph type="sldNum" sz="quarter" idx="14"/>
          </p:nvPr>
        </p:nvSpPr>
        <p:spPr/>
        <p:txBody>
          <a:bodyPr/>
          <a:lstStyle>
            <a:lvl1pPr>
              <a:defRPr/>
            </a:lvl1pPr>
          </a:lstStyle>
          <a:p>
            <a:fld id="{42D6254A-A357-4200-B73D-5001EDA92138}" type="slidenum">
              <a:rPr lang="en-US"/>
              <a:pPr/>
              <a:t>‹#›</a:t>
            </a:fld>
            <a:endParaRPr lang="en-US"/>
          </a:p>
        </p:txBody>
      </p:sp>
    </p:spTree>
    <p:extLst>
      <p:ext uri="{BB962C8B-B14F-4D97-AF65-F5344CB8AC3E}">
        <p14:creationId xmlns:p14="http://schemas.microsoft.com/office/powerpoint/2010/main" val="194774769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itle - No Content">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304800" y="274637"/>
            <a:ext cx="8382000" cy="801687"/>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smtClean="0"/>
              <a:t>Click to edit Master title style</a:t>
            </a:r>
          </a:p>
        </p:txBody>
      </p:sp>
      <p:sp>
        <p:nvSpPr>
          <p:cNvPr id="3" name="Footer Placeholder 4"/>
          <p:cNvSpPr>
            <a:spLocks noGrp="1"/>
          </p:cNvSpPr>
          <p:nvPr>
            <p:ph type="ftr" sz="quarter" idx="10"/>
          </p:nvPr>
        </p:nvSpPr>
        <p:spPr>
          <a:xfrm>
            <a:off x="309986" y="6470426"/>
            <a:ext cx="2900362" cy="217493"/>
          </a:xfrm>
          <a:prstGeom prst="rect">
            <a:avLst/>
          </a:prstGeom>
        </p:spPr>
        <p:txBody>
          <a:bodyPr/>
          <a:lstStyle>
            <a:lvl1pPr>
              <a:defRPr/>
            </a:lvl1pPr>
          </a:lstStyle>
          <a:p>
            <a:pPr>
              <a:defRPr/>
            </a:pPr>
            <a:r>
              <a:rPr lang="en-US">
                <a:solidFill>
                  <a:srgbClr val="000000">
                    <a:tint val="75000"/>
                  </a:srgbClr>
                </a:solidFill>
              </a:rPr>
              <a:t>File Name</a:t>
            </a:r>
          </a:p>
        </p:txBody>
      </p:sp>
      <p:sp>
        <p:nvSpPr>
          <p:cNvPr id="4" name="Slide Number Placeholder 5"/>
          <p:cNvSpPr>
            <a:spLocks noGrp="1"/>
          </p:cNvSpPr>
          <p:nvPr>
            <p:ph type="sldNum" sz="quarter" idx="11"/>
          </p:nvPr>
        </p:nvSpPr>
        <p:spPr/>
        <p:txBody>
          <a:bodyPr/>
          <a:lstStyle>
            <a:lvl1pPr>
              <a:defRPr/>
            </a:lvl1pPr>
          </a:lstStyle>
          <a:p>
            <a:fld id="{B694574C-E5D2-4987-ADCE-9F4F1F300184}" type="slidenum">
              <a:rPr lang="en-US"/>
              <a:pPr/>
              <a:t>‹#›</a:t>
            </a:fld>
            <a:endParaRPr lang="en-US"/>
          </a:p>
        </p:txBody>
      </p:sp>
    </p:spTree>
    <p:extLst>
      <p:ext uri="{BB962C8B-B14F-4D97-AF65-F5344CB8AC3E}">
        <p14:creationId xmlns:p14="http://schemas.microsoft.com/office/powerpoint/2010/main" val="191335938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hort Title - No Content">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304800" y="274638"/>
            <a:ext cx="8382000" cy="538162"/>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smtClean="0"/>
              <a:t>Click to edit Master title style</a:t>
            </a:r>
          </a:p>
        </p:txBody>
      </p:sp>
      <p:sp>
        <p:nvSpPr>
          <p:cNvPr id="4" name="Footer Placeholder 4"/>
          <p:cNvSpPr>
            <a:spLocks noGrp="1"/>
          </p:cNvSpPr>
          <p:nvPr>
            <p:ph type="ftr" sz="quarter" idx="10"/>
          </p:nvPr>
        </p:nvSpPr>
        <p:spPr>
          <a:xfrm>
            <a:off x="309986" y="6470426"/>
            <a:ext cx="2900362" cy="217493"/>
          </a:xfrm>
          <a:prstGeom prst="rect">
            <a:avLst/>
          </a:prstGeom>
        </p:spPr>
        <p:txBody>
          <a:bodyPr/>
          <a:lstStyle>
            <a:lvl1pPr>
              <a:defRPr/>
            </a:lvl1pPr>
          </a:lstStyle>
          <a:p>
            <a:pPr>
              <a:defRPr/>
            </a:pPr>
            <a:r>
              <a:rPr lang="en-US">
                <a:solidFill>
                  <a:srgbClr val="000000">
                    <a:tint val="75000"/>
                  </a:srgbClr>
                </a:solidFill>
              </a:rPr>
              <a:t>File Name</a:t>
            </a:r>
          </a:p>
        </p:txBody>
      </p:sp>
      <p:sp>
        <p:nvSpPr>
          <p:cNvPr id="5" name="Slide Number Placeholder 5"/>
          <p:cNvSpPr>
            <a:spLocks noGrp="1"/>
          </p:cNvSpPr>
          <p:nvPr>
            <p:ph type="sldNum" sz="quarter" idx="11"/>
          </p:nvPr>
        </p:nvSpPr>
        <p:spPr/>
        <p:txBody>
          <a:bodyPr/>
          <a:lstStyle>
            <a:lvl1pPr>
              <a:defRPr/>
            </a:lvl1pPr>
          </a:lstStyle>
          <a:p>
            <a:fld id="{9A257827-C34C-4251-B995-96C9C233CCC8}" type="slidenum">
              <a:rPr lang="en-US"/>
              <a:pPr/>
              <a:t>‹#›</a:t>
            </a:fld>
            <a:endParaRPr lang="en-US"/>
          </a:p>
        </p:txBody>
      </p:sp>
    </p:spTree>
    <p:extLst>
      <p:ext uri="{BB962C8B-B14F-4D97-AF65-F5344CB8AC3E}">
        <p14:creationId xmlns:p14="http://schemas.microsoft.com/office/powerpoint/2010/main" val="114454463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extLst mod="1">
    <p:ext uri="{DCECCB84-F9BA-43D5-87BE-67443E8EF086}">
      <p15:sldGuideLst xmlns:p15="http://schemas.microsoft.com/office/powerpoint/2012/main" xmlns="">
        <p15:guide id="1" orient="horz" pos="594">
          <p15:clr>
            <a:srgbClr val="FBAE40"/>
          </p15:clr>
        </p15:guide>
        <p15:guide id="2" orient="horz" pos="516">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Blank with graphics">
    <p:spTree>
      <p:nvGrpSpPr>
        <p:cNvPr id="1" name=""/>
        <p:cNvGrpSpPr/>
        <p:nvPr/>
      </p:nvGrpSpPr>
      <p:grpSpPr>
        <a:xfrm>
          <a:off x="0" y="0"/>
          <a:ext cx="0" cy="0"/>
          <a:chOff x="0" y="0"/>
          <a:chExt cx="0" cy="0"/>
        </a:xfrm>
      </p:grpSpPr>
      <p:sp>
        <p:nvSpPr>
          <p:cNvPr id="2" name="Footer Placeholder 4"/>
          <p:cNvSpPr>
            <a:spLocks noGrp="1"/>
          </p:cNvSpPr>
          <p:nvPr>
            <p:ph type="ftr" sz="quarter" idx="10"/>
          </p:nvPr>
        </p:nvSpPr>
        <p:spPr>
          <a:xfrm>
            <a:off x="309986" y="6470426"/>
            <a:ext cx="2900362" cy="217493"/>
          </a:xfrm>
          <a:prstGeom prst="rect">
            <a:avLst/>
          </a:prstGeom>
        </p:spPr>
        <p:txBody>
          <a:bodyPr/>
          <a:lstStyle>
            <a:lvl1pPr>
              <a:defRPr/>
            </a:lvl1pPr>
          </a:lstStyle>
          <a:p>
            <a:pPr>
              <a:defRPr/>
            </a:pPr>
            <a:r>
              <a:rPr lang="en-US">
                <a:solidFill>
                  <a:srgbClr val="000000">
                    <a:tint val="75000"/>
                  </a:srgbClr>
                </a:solidFill>
              </a:rPr>
              <a:t>File Name</a:t>
            </a:r>
          </a:p>
        </p:txBody>
      </p:sp>
      <p:sp>
        <p:nvSpPr>
          <p:cNvPr id="3" name="Slide Number Placeholder 5"/>
          <p:cNvSpPr>
            <a:spLocks noGrp="1"/>
          </p:cNvSpPr>
          <p:nvPr>
            <p:ph type="sldNum" sz="quarter" idx="11"/>
          </p:nvPr>
        </p:nvSpPr>
        <p:spPr/>
        <p:txBody>
          <a:bodyPr/>
          <a:lstStyle>
            <a:lvl1pPr>
              <a:defRPr/>
            </a:lvl1pPr>
          </a:lstStyle>
          <a:p>
            <a:fld id="{80DD7862-628A-4EC2-9AFF-4F23903537D2}" type="slidenum">
              <a:rPr lang="en-US"/>
              <a:pPr/>
              <a:t>‹#›</a:t>
            </a:fld>
            <a:endParaRPr lang="en-US"/>
          </a:p>
        </p:txBody>
      </p:sp>
    </p:spTree>
    <p:extLst>
      <p:ext uri="{BB962C8B-B14F-4D97-AF65-F5344CB8AC3E}">
        <p14:creationId xmlns:p14="http://schemas.microsoft.com/office/powerpoint/2010/main" val="263149059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White Blank">
    <p:spTree>
      <p:nvGrpSpPr>
        <p:cNvPr id="1" name=""/>
        <p:cNvGrpSpPr/>
        <p:nvPr/>
      </p:nvGrpSpPr>
      <p:grpSpPr>
        <a:xfrm>
          <a:off x="0" y="0"/>
          <a:ext cx="0" cy="0"/>
          <a:chOff x="0" y="0"/>
          <a:chExt cx="0" cy="0"/>
        </a:xfrm>
      </p:grpSpPr>
      <p:sp>
        <p:nvSpPr>
          <p:cNvPr id="2" name="Footer Placeholder 2"/>
          <p:cNvSpPr>
            <a:spLocks noGrp="1"/>
          </p:cNvSpPr>
          <p:nvPr>
            <p:ph type="ftr" sz="quarter" idx="10"/>
          </p:nvPr>
        </p:nvSpPr>
        <p:spPr>
          <a:xfrm>
            <a:off x="309986" y="6470426"/>
            <a:ext cx="2900362" cy="217493"/>
          </a:xfrm>
          <a:prstGeom prst="rect">
            <a:avLst/>
          </a:prstGeom>
        </p:spPr>
        <p:txBody>
          <a:bodyPr/>
          <a:lstStyle>
            <a:lvl1pPr>
              <a:defRPr>
                <a:solidFill>
                  <a:schemeClr val="bg1"/>
                </a:solidFill>
              </a:defRPr>
            </a:lvl1pPr>
          </a:lstStyle>
          <a:p>
            <a:pPr>
              <a:defRPr/>
            </a:pPr>
            <a:r>
              <a:rPr lang="en-US" dirty="0" smtClean="0">
                <a:solidFill>
                  <a:srgbClr val="83847A"/>
                </a:solidFill>
              </a:rPr>
              <a:t>File Name</a:t>
            </a:r>
            <a:endParaRPr lang="en-US" dirty="0">
              <a:solidFill>
                <a:srgbClr val="83847A"/>
              </a:solidFill>
            </a:endParaRPr>
          </a:p>
        </p:txBody>
      </p:sp>
      <p:sp>
        <p:nvSpPr>
          <p:cNvPr id="3" name="Slide Number Placeholder 3"/>
          <p:cNvSpPr>
            <a:spLocks noGrp="1"/>
          </p:cNvSpPr>
          <p:nvPr>
            <p:ph type="sldNum" sz="quarter" idx="11"/>
          </p:nvPr>
        </p:nvSpPr>
        <p:spPr/>
        <p:txBody>
          <a:bodyPr/>
          <a:lstStyle>
            <a:lvl1pPr>
              <a:defRPr>
                <a:solidFill>
                  <a:schemeClr val="bg1"/>
                </a:solidFill>
              </a:defRPr>
            </a:lvl1pPr>
          </a:lstStyle>
          <a:p>
            <a:fld id="{251E400F-A7F1-4EA8-93DC-39E6F5A643D7}" type="slidenum">
              <a:rPr lang="en-US" smtClean="0">
                <a:solidFill>
                  <a:srgbClr val="83847A"/>
                </a:solidFill>
              </a:rPr>
              <a:pPr/>
              <a:t>‹#›</a:t>
            </a:fld>
            <a:endParaRPr lang="en-US" dirty="0">
              <a:solidFill>
                <a:srgbClr val="83847A"/>
              </a:solidFill>
            </a:endParaRPr>
          </a:p>
        </p:txBody>
      </p:sp>
    </p:spTree>
    <p:extLst>
      <p:ext uri="{BB962C8B-B14F-4D97-AF65-F5344CB8AC3E}">
        <p14:creationId xmlns:p14="http://schemas.microsoft.com/office/powerpoint/2010/main" val="291676311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 Background 2 80%">
    <p:spTree>
      <p:nvGrpSpPr>
        <p:cNvPr id="1" name=""/>
        <p:cNvGrpSpPr/>
        <p:nvPr/>
      </p:nvGrpSpPr>
      <p:grpSpPr>
        <a:xfrm>
          <a:off x="0" y="0"/>
          <a:ext cx="0" cy="0"/>
          <a:chOff x="0" y="0"/>
          <a:chExt cx="0" cy="0"/>
        </a:xfrm>
      </p:grpSpPr>
      <p:sp>
        <p:nvSpPr>
          <p:cNvPr id="11" name="Rounded Rectangle 10"/>
          <p:cNvSpPr/>
          <p:nvPr userDrawn="1"/>
        </p:nvSpPr>
        <p:spPr>
          <a:xfrm>
            <a:off x="202702" y="161925"/>
            <a:ext cx="8103097" cy="5207409"/>
          </a:xfrm>
          <a:prstGeom prst="roundRect">
            <a:avLst>
              <a:gd name="adj" fmla="val 255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rgbClr val="FFFFFF"/>
              </a:solidFill>
              <a:latin typeface="Calibri"/>
            </a:endParaRPr>
          </a:p>
        </p:txBody>
      </p:sp>
      <p:sp>
        <p:nvSpPr>
          <p:cNvPr id="9" name="Text Placeholder 8"/>
          <p:cNvSpPr>
            <a:spLocks noGrp="1"/>
          </p:cNvSpPr>
          <p:nvPr userDrawn="1">
            <p:ph type="body" sz="quarter" idx="12"/>
          </p:nvPr>
        </p:nvSpPr>
        <p:spPr>
          <a:xfrm>
            <a:off x="457199" y="3200400"/>
            <a:ext cx="6858001" cy="1562099"/>
          </a:xfrm>
        </p:spPr>
        <p:txBody>
          <a:bodyPr/>
          <a:lstStyle>
            <a:lvl1pPr>
              <a:defRPr/>
            </a:lvl1pPr>
          </a:lstStyle>
          <a:p>
            <a:pPr lvl="0"/>
            <a:r>
              <a:rPr lang="en-US" smtClean="0"/>
              <a:t>Click to edit Master text styles</a:t>
            </a:r>
          </a:p>
        </p:txBody>
      </p:sp>
      <p:sp>
        <p:nvSpPr>
          <p:cNvPr id="2" name="Title 1"/>
          <p:cNvSpPr>
            <a:spLocks noGrp="1"/>
          </p:cNvSpPr>
          <p:nvPr userDrawn="1">
            <p:ph type="title"/>
          </p:nvPr>
        </p:nvSpPr>
        <p:spPr>
          <a:xfrm>
            <a:off x="457200" y="419100"/>
            <a:ext cx="6858000" cy="2552700"/>
          </a:xfrm>
        </p:spPr>
        <p:txBody>
          <a:bodyPr/>
          <a:lstStyle/>
          <a:p>
            <a:r>
              <a:rPr lang="en-US" smtClean="0"/>
              <a:t>Click to edit Master title style</a:t>
            </a:r>
            <a:endParaRPr lang="en-US" dirty="0"/>
          </a:p>
        </p:txBody>
      </p:sp>
      <p:sp>
        <p:nvSpPr>
          <p:cNvPr id="3" name="Slide Number Placeholder 2"/>
          <p:cNvSpPr>
            <a:spLocks noGrp="1"/>
          </p:cNvSpPr>
          <p:nvPr userDrawn="1">
            <p:ph type="sldNum" sz="quarter" idx="10"/>
          </p:nvPr>
        </p:nvSpPr>
        <p:spPr/>
        <p:txBody>
          <a:bodyPr/>
          <a:lstStyle>
            <a:lvl1pPr>
              <a:defRPr>
                <a:solidFill>
                  <a:schemeClr val="tx1">
                    <a:lumMod val="50000"/>
                    <a:lumOff val="50000"/>
                  </a:schemeClr>
                </a:solidFill>
              </a:defRPr>
            </a:lvl1pPr>
          </a:lstStyle>
          <a:p>
            <a:fld id="{0D0E9D3B-CB56-40AE-B0A9-8DA5E1AEFDB7}" type="slidenum">
              <a:rPr lang="en-US" smtClean="0">
                <a:solidFill>
                  <a:srgbClr val="000000">
                    <a:lumMod val="50000"/>
                    <a:lumOff val="50000"/>
                  </a:srgbClr>
                </a:solidFill>
              </a:rPr>
              <a:pPr/>
              <a:t>‹#›</a:t>
            </a:fld>
            <a:endParaRPr lang="en-US" dirty="0">
              <a:solidFill>
                <a:srgbClr val="000000">
                  <a:lumMod val="50000"/>
                  <a:lumOff val="50000"/>
                </a:srgbClr>
              </a:solidFill>
            </a:endParaRPr>
          </a:p>
        </p:txBody>
      </p:sp>
      <p:sp>
        <p:nvSpPr>
          <p:cNvPr id="4" name="Footer Placeholder 3"/>
          <p:cNvSpPr>
            <a:spLocks noGrp="1"/>
          </p:cNvSpPr>
          <p:nvPr userDrawn="1">
            <p:ph type="ftr" sz="quarter" idx="11"/>
          </p:nvPr>
        </p:nvSpPr>
        <p:spPr/>
        <p:txBody>
          <a:bodyPr/>
          <a:lstStyle>
            <a:lvl1pPr>
              <a:defRPr>
                <a:solidFill>
                  <a:schemeClr val="tx1">
                    <a:lumMod val="50000"/>
                    <a:lumOff val="50000"/>
                  </a:schemeClr>
                </a:solidFill>
              </a:defRPr>
            </a:lvl1pPr>
          </a:lstStyle>
          <a:p>
            <a:r>
              <a:rPr lang="en-US" smtClean="0">
                <a:solidFill>
                  <a:srgbClr val="000000">
                    <a:lumMod val="50000"/>
                    <a:lumOff val="50000"/>
                  </a:srgbClr>
                </a:solidFill>
              </a:rPr>
              <a:t>File Name</a:t>
            </a:r>
            <a:endParaRPr lang="en-US" dirty="0">
              <a:solidFill>
                <a:srgbClr val="000000">
                  <a:lumMod val="50000"/>
                  <a:lumOff val="50000"/>
                </a:srgbClr>
              </a:solidFill>
            </a:endParaRPr>
          </a:p>
        </p:txBody>
      </p:sp>
      <p:sp>
        <p:nvSpPr>
          <p:cNvPr id="12" name="TextBox 11"/>
          <p:cNvSpPr txBox="1"/>
          <p:nvPr userDrawn="1"/>
        </p:nvSpPr>
        <p:spPr>
          <a:xfrm>
            <a:off x="457200" y="5516644"/>
            <a:ext cx="4316413" cy="830997"/>
          </a:xfrm>
          <a:prstGeom prst="rect">
            <a:avLst/>
          </a:prstGeom>
          <a:noFill/>
        </p:spPr>
        <p:txBody>
          <a:bodyPr wrap="square">
            <a:spAutoFit/>
          </a:bodyPr>
          <a:lstStyle/>
          <a:p>
            <a:r>
              <a:rPr lang="en-US" altLang="en-US" sz="1200" i="1" dirty="0">
                <a:solidFill>
                  <a:srgbClr val="000000"/>
                </a:solidFill>
                <a:latin typeface="Arial" pitchFamily="34" charset="0"/>
                <a:ea typeface="ＭＳ Ｐゴシック" pitchFamily="34" charset="-128"/>
              </a:rPr>
              <a:t>“</a:t>
            </a:r>
            <a:r>
              <a:rPr lang="en-US" sz="1200" i="1" dirty="0">
                <a:solidFill>
                  <a:srgbClr val="000000"/>
                </a:solidFill>
                <a:latin typeface="Arial" pitchFamily="34" charset="0"/>
                <a:ea typeface="ＭＳ Ｐゴシック" pitchFamily="34" charset="-128"/>
              </a:rPr>
              <a:t>The views, opinions and findings contained in this report are those of the authors(s) and should not be construed as an official Department of the Army position, policy or decision, unless so designated by other official documentation.</a:t>
            </a:r>
            <a:r>
              <a:rPr lang="en-US" altLang="en-US" sz="1200" i="1" dirty="0">
                <a:solidFill>
                  <a:srgbClr val="000000"/>
                </a:solidFill>
                <a:latin typeface="Arial" pitchFamily="34" charset="0"/>
                <a:ea typeface="ＭＳ Ｐゴシック" pitchFamily="34" charset="-128"/>
              </a:rPr>
              <a:t>”</a:t>
            </a:r>
            <a:endParaRPr lang="en-US" sz="1200" i="1" dirty="0">
              <a:solidFill>
                <a:srgbClr val="000000"/>
              </a:solidFill>
              <a:latin typeface="Arial" pitchFamily="34" charset="0"/>
              <a:ea typeface="ＭＳ Ｐゴシック" pitchFamily="34" charset="-128"/>
            </a:endParaRPr>
          </a:p>
        </p:txBody>
      </p:sp>
    </p:spTree>
    <p:extLst>
      <p:ext uri="{BB962C8B-B14F-4D97-AF65-F5344CB8AC3E}">
        <p14:creationId xmlns:p14="http://schemas.microsoft.com/office/powerpoint/2010/main" val="404371891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extLst mod="1">
    <p:ext uri="{DCECCB84-F9BA-43D5-87BE-67443E8EF086}">
      <p15:sldGuideLst xmlns:p15="http://schemas.microsoft.com/office/powerpoint/2012/main" xmlns=""/>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1_White Blank">
    <p:spTree>
      <p:nvGrpSpPr>
        <p:cNvPr id="1" name=""/>
        <p:cNvGrpSpPr/>
        <p:nvPr/>
      </p:nvGrpSpPr>
      <p:grpSpPr>
        <a:xfrm>
          <a:off x="0" y="0"/>
          <a:ext cx="0" cy="0"/>
          <a:chOff x="0" y="0"/>
          <a:chExt cx="0" cy="0"/>
        </a:xfrm>
      </p:grpSpPr>
      <p:sp>
        <p:nvSpPr>
          <p:cNvPr id="2" name="Footer Placeholder 2"/>
          <p:cNvSpPr>
            <a:spLocks noGrp="1"/>
          </p:cNvSpPr>
          <p:nvPr>
            <p:ph type="ftr" sz="quarter" idx="10"/>
          </p:nvPr>
        </p:nvSpPr>
        <p:spPr>
          <a:xfrm>
            <a:off x="309986" y="6470426"/>
            <a:ext cx="2900362" cy="217493"/>
          </a:xfrm>
          <a:prstGeom prst="rect">
            <a:avLst/>
          </a:prstGeom>
        </p:spPr>
        <p:txBody>
          <a:bodyPr/>
          <a:lstStyle>
            <a:lvl1pPr>
              <a:defRPr>
                <a:solidFill>
                  <a:schemeClr val="tx2">
                    <a:lumMod val="95000"/>
                  </a:schemeClr>
                </a:solidFill>
              </a:defRPr>
            </a:lvl1pPr>
          </a:lstStyle>
          <a:p>
            <a:pPr>
              <a:defRPr/>
            </a:pPr>
            <a:r>
              <a:rPr lang="en-US" smtClean="0">
                <a:solidFill>
                  <a:srgbClr val="FFFFFF">
                    <a:lumMod val="95000"/>
                  </a:srgbClr>
                </a:solidFill>
              </a:rPr>
              <a:t>File Name</a:t>
            </a:r>
            <a:endParaRPr lang="en-US">
              <a:solidFill>
                <a:srgbClr val="FFFFFF">
                  <a:lumMod val="95000"/>
                </a:srgbClr>
              </a:solidFill>
            </a:endParaRPr>
          </a:p>
        </p:txBody>
      </p:sp>
      <p:sp>
        <p:nvSpPr>
          <p:cNvPr id="3" name="Slide Number Placeholder 3"/>
          <p:cNvSpPr>
            <a:spLocks noGrp="1"/>
          </p:cNvSpPr>
          <p:nvPr>
            <p:ph type="sldNum" sz="quarter" idx="11"/>
          </p:nvPr>
        </p:nvSpPr>
        <p:spPr/>
        <p:txBody>
          <a:bodyPr/>
          <a:lstStyle>
            <a:lvl1pPr>
              <a:defRPr>
                <a:solidFill>
                  <a:schemeClr val="tx2">
                    <a:lumMod val="95000"/>
                  </a:schemeClr>
                </a:solidFill>
              </a:defRPr>
            </a:lvl1pPr>
          </a:lstStyle>
          <a:p>
            <a:fld id="{251E400F-A7F1-4EA8-93DC-39E6F5A643D7}" type="slidenum">
              <a:rPr lang="en-US" smtClean="0">
                <a:solidFill>
                  <a:srgbClr val="FFFFFF">
                    <a:lumMod val="95000"/>
                  </a:srgbClr>
                </a:solidFill>
              </a:rPr>
              <a:pPr/>
              <a:t>‹#›</a:t>
            </a:fld>
            <a:endParaRPr lang="en-US">
              <a:solidFill>
                <a:srgbClr val="FFFFFF">
                  <a:lumMod val="95000"/>
                </a:srgbClr>
              </a:solidFill>
            </a:endParaRPr>
          </a:p>
        </p:txBody>
      </p:sp>
    </p:spTree>
    <p:extLst>
      <p:ext uri="{BB962C8B-B14F-4D97-AF65-F5344CB8AC3E}">
        <p14:creationId xmlns:p14="http://schemas.microsoft.com/office/powerpoint/2010/main" val="130982745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ck 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309986" y="6470426"/>
            <a:ext cx="2900362" cy="217493"/>
          </a:xfrm>
          <a:prstGeom prst="rect">
            <a:avLst/>
          </a:prstGeom>
        </p:spPr>
        <p:txBody>
          <a:bodyPr/>
          <a:lstStyle/>
          <a:p>
            <a:pPr>
              <a:defRPr/>
            </a:pPr>
            <a:r>
              <a:rPr lang="en-US" smtClean="0">
                <a:solidFill>
                  <a:srgbClr val="000000">
                    <a:tint val="75000"/>
                  </a:srgbClr>
                </a:solidFill>
              </a:rPr>
              <a:t>File Name</a:t>
            </a:r>
            <a:endParaRPr lang="en-US" dirty="0">
              <a:solidFill>
                <a:srgbClr val="000000">
                  <a:tint val="75000"/>
                </a:srgbClr>
              </a:solidFill>
            </a:endParaRPr>
          </a:p>
        </p:txBody>
      </p:sp>
      <p:sp>
        <p:nvSpPr>
          <p:cNvPr id="3" name="Slide Number Placeholder 2"/>
          <p:cNvSpPr>
            <a:spLocks noGrp="1"/>
          </p:cNvSpPr>
          <p:nvPr>
            <p:ph type="sldNum" sz="quarter" idx="11"/>
          </p:nvPr>
        </p:nvSpPr>
        <p:spPr/>
        <p:txBody>
          <a:bodyPr/>
          <a:lstStyle/>
          <a:p>
            <a:fld id="{139BD942-CC14-44A4-87FB-46239297AFE5}" type="slidenum">
              <a:rPr lang="en-US" smtClean="0"/>
              <a:pPr/>
              <a:t>‹#›</a:t>
            </a:fld>
            <a:endParaRPr lang="en-US"/>
          </a:p>
        </p:txBody>
      </p:sp>
    </p:spTree>
    <p:extLst>
      <p:ext uri="{BB962C8B-B14F-4D97-AF65-F5344CB8AC3E}">
        <p14:creationId xmlns:p14="http://schemas.microsoft.com/office/powerpoint/2010/main" val="194021962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Title Slide - Background 2">
    <p:spTree>
      <p:nvGrpSpPr>
        <p:cNvPr id="1" name=""/>
        <p:cNvGrpSpPr/>
        <p:nvPr/>
      </p:nvGrpSpPr>
      <p:grpSpPr>
        <a:xfrm>
          <a:off x="0" y="0"/>
          <a:ext cx="0" cy="0"/>
          <a:chOff x="0" y="0"/>
          <a:chExt cx="0" cy="0"/>
        </a:xfrm>
      </p:grpSpPr>
      <p:sp>
        <p:nvSpPr>
          <p:cNvPr id="5" name="Rounded Rectangle 4"/>
          <p:cNvSpPr/>
          <p:nvPr userDrawn="1"/>
        </p:nvSpPr>
        <p:spPr>
          <a:xfrm>
            <a:off x="202702" y="165779"/>
            <a:ext cx="8103097" cy="5207409"/>
          </a:xfrm>
          <a:prstGeom prst="roundRect">
            <a:avLst>
              <a:gd name="adj" fmla="val 255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rgbClr val="FFFFFF"/>
              </a:solidFill>
              <a:latin typeface="Calibri"/>
            </a:endParaRPr>
          </a:p>
        </p:txBody>
      </p:sp>
      <p:sp>
        <p:nvSpPr>
          <p:cNvPr id="9" name="Text Placeholder 8"/>
          <p:cNvSpPr>
            <a:spLocks noGrp="1"/>
          </p:cNvSpPr>
          <p:nvPr userDrawn="1">
            <p:ph type="body" sz="quarter" idx="12"/>
          </p:nvPr>
        </p:nvSpPr>
        <p:spPr>
          <a:xfrm>
            <a:off x="457199" y="3200400"/>
            <a:ext cx="6858001" cy="1562099"/>
          </a:xfrm>
        </p:spPr>
        <p:txBody>
          <a:bodyPr/>
          <a:lstStyle>
            <a:lvl1pPr>
              <a:defRPr/>
            </a:lvl1pPr>
          </a:lstStyle>
          <a:p>
            <a:pPr lvl="0"/>
            <a:r>
              <a:rPr lang="en-US" smtClean="0"/>
              <a:t>Click to edit Master text styles</a:t>
            </a:r>
          </a:p>
        </p:txBody>
      </p:sp>
      <p:sp>
        <p:nvSpPr>
          <p:cNvPr id="2" name="Title 1"/>
          <p:cNvSpPr>
            <a:spLocks noGrp="1"/>
          </p:cNvSpPr>
          <p:nvPr userDrawn="1">
            <p:ph type="title"/>
          </p:nvPr>
        </p:nvSpPr>
        <p:spPr>
          <a:xfrm>
            <a:off x="457200" y="419100"/>
            <a:ext cx="6858000" cy="2552700"/>
          </a:xfrm>
        </p:spPr>
        <p:txBody>
          <a:bodyPr/>
          <a:lstStyle/>
          <a:p>
            <a:r>
              <a:rPr lang="en-US" smtClean="0"/>
              <a:t>Click to edit Master title style</a:t>
            </a:r>
            <a:endParaRPr lang="en-US" dirty="0"/>
          </a:p>
        </p:txBody>
      </p:sp>
      <p:sp>
        <p:nvSpPr>
          <p:cNvPr id="3" name="Slide Number Placeholder 2"/>
          <p:cNvSpPr>
            <a:spLocks noGrp="1"/>
          </p:cNvSpPr>
          <p:nvPr userDrawn="1">
            <p:ph type="sldNum" sz="quarter" idx="10"/>
          </p:nvPr>
        </p:nvSpPr>
        <p:spPr/>
        <p:txBody>
          <a:bodyPr/>
          <a:lstStyle/>
          <a:p>
            <a:fld id="{0D0E9D3B-CB56-40AE-B0A9-8DA5E1AEFDB7}"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userDrawn="1">
            <p:ph type="ftr" sz="quarter" idx="11"/>
          </p:nvPr>
        </p:nvSpPr>
        <p:spPr>
          <a:xfrm>
            <a:off x="123825" y="6356350"/>
            <a:ext cx="3160713" cy="365125"/>
          </a:xfrm>
          <a:prstGeom prst="rect">
            <a:avLst/>
          </a:prstGeom>
        </p:spPr>
        <p:txBody>
          <a:bodyPr/>
          <a:lstStyle/>
          <a:p>
            <a:r>
              <a:rPr lang="en-US" smtClean="0">
                <a:solidFill>
                  <a:srgbClr val="FFFFFF"/>
                </a:solidFill>
              </a:rPr>
              <a:t>File Name</a:t>
            </a:r>
            <a:endParaRPr lang="en-US" dirty="0">
              <a:solidFill>
                <a:srgbClr val="FFFFFF"/>
              </a:solidFill>
            </a:endParaRPr>
          </a:p>
        </p:txBody>
      </p:sp>
    </p:spTree>
    <p:extLst>
      <p:ext uri="{BB962C8B-B14F-4D97-AF65-F5344CB8AC3E}">
        <p14:creationId xmlns:p14="http://schemas.microsoft.com/office/powerpoint/2010/main" val="224210217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extLst mod="1">
    <p:ext uri="{DCECCB84-F9BA-43D5-87BE-67443E8EF086}">
      <p15:sldGuideLst xmlns:p15="http://schemas.microsoft.com/office/powerpoint/2012/main" xmlns=""/>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smtClean="0"/>
              <a:t>Click to edit Master title style</a:t>
            </a:r>
            <a:endParaRPr lang="en-US" dirty="0"/>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986019349"/>
      </p:ext>
    </p:extLst>
  </p:cSld>
  <p:clrMapOvr>
    <a:masterClrMapping/>
  </p:clrMapOvr>
  <p:timing>
    <p:tnLst>
      <p:par>
        <p:cTn xmlns:p14="http://schemas.microsoft.com/office/powerpoint/2010/mai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0"/>
          </p:nvPr>
        </p:nvSpPr>
        <p:spPr/>
        <p:txBody>
          <a:bodyPr/>
          <a:lstStyle>
            <a:lvl1pPr>
              <a:defRPr/>
            </a:lvl1pPr>
          </a:lstStyle>
          <a:p>
            <a:pPr>
              <a:defRPr/>
            </a:pPr>
            <a:fld id="{764E6CBC-CC34-4D2A-AB21-DF8FF613C755}" type="slidenum">
              <a:rPr lang="en-US"/>
              <a:pPr>
                <a:defRPr/>
              </a:pPr>
              <a:t>‹#›</a:t>
            </a:fld>
            <a:endParaRPr lang="en-US"/>
          </a:p>
        </p:txBody>
      </p:sp>
    </p:spTree>
    <p:extLst>
      <p:ext uri="{BB962C8B-B14F-4D97-AF65-F5344CB8AC3E}">
        <p14:creationId xmlns:p14="http://schemas.microsoft.com/office/powerpoint/2010/main" val="323494624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and Content - 1 Column">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304800" y="274637"/>
            <a:ext cx="8382000" cy="806451"/>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smtClean="0"/>
              <a:t>Click to edit Master title style</a:t>
            </a:r>
          </a:p>
        </p:txBody>
      </p:sp>
      <p:sp>
        <p:nvSpPr>
          <p:cNvPr id="21" name="Text Placeholder 2"/>
          <p:cNvSpPr>
            <a:spLocks noGrp="1"/>
          </p:cNvSpPr>
          <p:nvPr>
            <p:ph idx="1"/>
          </p:nvPr>
        </p:nvSpPr>
        <p:spPr bwMode="auto">
          <a:xfrm>
            <a:off x="304800" y="1225550"/>
            <a:ext cx="8382000" cy="4718049"/>
          </a:xfrm>
          <a:prstGeom prst="rect">
            <a:avLst/>
          </a:prstGeom>
          <a:noFill/>
          <a:ln w="9525">
            <a:noFill/>
            <a:miter lim="800000"/>
            <a:headEnd/>
            <a:tailEnd/>
          </a:ln>
        </p:spPr>
        <p:txBody>
          <a:bodyPr/>
          <a:lstStyle>
            <a:lvl1pPr marL="0" indent="0">
              <a:buNone/>
              <a:defRPr sz="2400">
                <a:solidFill>
                  <a:schemeClr val="tx1">
                    <a:lumMod val="75000"/>
                    <a:lumOff val="25000"/>
                  </a:schemeClr>
                </a:solidFill>
              </a:defRPr>
            </a:lvl1pPr>
            <a:lvl2pPr>
              <a:defRPr sz="2400">
                <a:solidFill>
                  <a:schemeClr val="tx1">
                    <a:lumMod val="75000"/>
                    <a:lumOff val="25000"/>
                  </a:schemeClr>
                </a:solidFill>
              </a:defRPr>
            </a:lvl2pPr>
            <a:lvl3pPr>
              <a:defRPr sz="2000">
                <a:solidFill>
                  <a:schemeClr val="tx1">
                    <a:lumMod val="75000"/>
                    <a:lumOff val="25000"/>
                  </a:schemeClr>
                </a:solidFill>
              </a:defRPr>
            </a:lvl3pPr>
            <a:lvl4pPr>
              <a:defRPr sz="2000">
                <a:solidFill>
                  <a:schemeClr val="tx1">
                    <a:lumMod val="75000"/>
                    <a:lumOff val="25000"/>
                  </a:schemeClr>
                </a:solidFill>
              </a:defRPr>
            </a:lvl4pPr>
            <a:lvl5pPr>
              <a:defRPr sz="2000">
                <a:solidFill>
                  <a:schemeClr val="tx1">
                    <a:lumMod val="75000"/>
                    <a:lumOff val="25000"/>
                  </a:schemeClr>
                </a:solidFill>
              </a:defRPr>
            </a:lvl5pPr>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p>
        </p:txBody>
      </p:sp>
      <p:sp>
        <p:nvSpPr>
          <p:cNvPr id="5" name="Slide Number Placeholder 5"/>
          <p:cNvSpPr>
            <a:spLocks noGrp="1"/>
          </p:cNvSpPr>
          <p:nvPr>
            <p:ph type="sldNum" sz="quarter" idx="11"/>
          </p:nvPr>
        </p:nvSpPr>
        <p:spPr/>
        <p:txBody>
          <a:bodyPr/>
          <a:lstStyle>
            <a:lvl1pPr>
              <a:defRPr/>
            </a:lvl1pPr>
          </a:lstStyle>
          <a:p>
            <a:fld id="{9A257827-C34C-4251-B995-96C9C233CCC8}" type="slidenum">
              <a:rPr lang="en-US"/>
              <a:pPr/>
              <a:t>‹#›</a:t>
            </a:fld>
            <a:endParaRPr lang="en-US"/>
          </a:p>
        </p:txBody>
      </p:sp>
    </p:spTree>
    <p:extLst>
      <p:ext uri="{BB962C8B-B14F-4D97-AF65-F5344CB8AC3E}">
        <p14:creationId xmlns:p14="http://schemas.microsoft.com/office/powerpoint/2010/main" val="141724147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itle and Content - 2 Columns">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304800" y="274637"/>
            <a:ext cx="8382000" cy="806451"/>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smtClean="0"/>
              <a:t>Click to edit Master title style</a:t>
            </a:r>
          </a:p>
        </p:txBody>
      </p:sp>
      <p:sp>
        <p:nvSpPr>
          <p:cNvPr id="21" name="Text Placeholder 2"/>
          <p:cNvSpPr>
            <a:spLocks noGrp="1"/>
          </p:cNvSpPr>
          <p:nvPr>
            <p:ph idx="1"/>
          </p:nvPr>
        </p:nvSpPr>
        <p:spPr bwMode="auto">
          <a:xfrm>
            <a:off x="304800" y="1225550"/>
            <a:ext cx="8382000" cy="4718049"/>
          </a:xfrm>
          <a:prstGeom prst="rect">
            <a:avLst/>
          </a:prstGeom>
          <a:noFill/>
          <a:ln w="9525">
            <a:noFill/>
            <a:miter lim="800000"/>
            <a:headEnd/>
            <a:tailEnd/>
          </a:ln>
        </p:spPr>
        <p:txBody>
          <a:bodyPr numCol="2"/>
          <a:lstStyle>
            <a:lvl1pPr marL="0" indent="0">
              <a:buNone/>
              <a:defRPr sz="2400">
                <a:solidFill>
                  <a:schemeClr val="tx1">
                    <a:lumMod val="75000"/>
                    <a:lumOff val="25000"/>
                  </a:schemeClr>
                </a:solidFill>
              </a:defRPr>
            </a:lvl1pPr>
            <a:lvl2pPr>
              <a:defRPr sz="2400">
                <a:solidFill>
                  <a:schemeClr val="tx1">
                    <a:lumMod val="75000"/>
                    <a:lumOff val="25000"/>
                  </a:schemeClr>
                </a:solidFill>
              </a:defRPr>
            </a:lvl2pPr>
            <a:lvl3pPr>
              <a:defRPr sz="2000">
                <a:solidFill>
                  <a:schemeClr val="tx1">
                    <a:lumMod val="75000"/>
                    <a:lumOff val="25000"/>
                  </a:schemeClr>
                </a:solidFill>
              </a:defRPr>
            </a:lvl3pPr>
            <a:lvl4pPr>
              <a:defRPr sz="2000">
                <a:solidFill>
                  <a:schemeClr val="tx1">
                    <a:lumMod val="75000"/>
                    <a:lumOff val="25000"/>
                  </a:schemeClr>
                </a:solidFill>
              </a:defRPr>
            </a:lvl4pPr>
            <a:lvl5pPr>
              <a:defRPr sz="2000">
                <a:solidFill>
                  <a:schemeClr val="tx1">
                    <a:lumMod val="75000"/>
                    <a:lumOff val="25000"/>
                  </a:schemeClr>
                </a:solidFill>
              </a:defRPr>
            </a:lvl5pPr>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p>
        </p:txBody>
      </p:sp>
      <p:sp>
        <p:nvSpPr>
          <p:cNvPr id="4" name="Footer Placeholder 4"/>
          <p:cNvSpPr>
            <a:spLocks noGrp="1"/>
          </p:cNvSpPr>
          <p:nvPr>
            <p:ph type="ftr" sz="quarter" idx="10"/>
          </p:nvPr>
        </p:nvSpPr>
        <p:spPr>
          <a:xfrm>
            <a:off x="309986" y="6470426"/>
            <a:ext cx="2900362" cy="217493"/>
          </a:xfrm>
          <a:prstGeom prst="rect">
            <a:avLst/>
          </a:prstGeom>
        </p:spPr>
        <p:txBody>
          <a:bodyPr/>
          <a:lstStyle>
            <a:lvl1pPr>
              <a:defRPr/>
            </a:lvl1pPr>
          </a:lstStyle>
          <a:p>
            <a:pPr>
              <a:defRPr/>
            </a:pPr>
            <a:r>
              <a:rPr lang="en-US">
                <a:solidFill>
                  <a:srgbClr val="000000">
                    <a:tint val="75000"/>
                  </a:srgbClr>
                </a:solidFill>
              </a:rPr>
              <a:t>File Name</a:t>
            </a:r>
          </a:p>
        </p:txBody>
      </p:sp>
      <p:sp>
        <p:nvSpPr>
          <p:cNvPr id="5" name="Slide Number Placeholder 5"/>
          <p:cNvSpPr>
            <a:spLocks noGrp="1"/>
          </p:cNvSpPr>
          <p:nvPr>
            <p:ph type="sldNum" sz="quarter" idx="11"/>
          </p:nvPr>
        </p:nvSpPr>
        <p:spPr/>
        <p:txBody>
          <a:bodyPr/>
          <a:lstStyle>
            <a:lvl1pPr>
              <a:defRPr/>
            </a:lvl1pPr>
          </a:lstStyle>
          <a:p>
            <a:fld id="{9A257827-C34C-4251-B995-96C9C233CCC8}" type="slidenum">
              <a:rPr lang="en-US"/>
              <a:pPr/>
              <a:t>‹#›</a:t>
            </a:fld>
            <a:endParaRPr lang="en-US"/>
          </a:p>
        </p:txBody>
      </p:sp>
    </p:spTree>
    <p:extLst>
      <p:ext uri="{BB962C8B-B14F-4D97-AF65-F5344CB8AC3E}">
        <p14:creationId xmlns:p14="http://schemas.microsoft.com/office/powerpoint/2010/main" val="52488406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le and Content - 3 Columns">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304800" y="274637"/>
            <a:ext cx="8382000" cy="806451"/>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smtClean="0"/>
              <a:t>Click to edit Master title style</a:t>
            </a:r>
          </a:p>
        </p:txBody>
      </p:sp>
      <p:sp>
        <p:nvSpPr>
          <p:cNvPr id="21" name="Text Placeholder 2"/>
          <p:cNvSpPr>
            <a:spLocks noGrp="1"/>
          </p:cNvSpPr>
          <p:nvPr>
            <p:ph idx="1"/>
          </p:nvPr>
        </p:nvSpPr>
        <p:spPr bwMode="auto">
          <a:xfrm>
            <a:off x="304800" y="1225550"/>
            <a:ext cx="8382000" cy="4718049"/>
          </a:xfrm>
          <a:prstGeom prst="rect">
            <a:avLst/>
          </a:prstGeom>
          <a:noFill/>
          <a:ln w="9525">
            <a:noFill/>
            <a:miter lim="800000"/>
            <a:headEnd/>
            <a:tailEnd/>
          </a:ln>
        </p:spPr>
        <p:txBody>
          <a:bodyPr numCol="3"/>
          <a:lstStyle>
            <a:lvl1pPr marL="0" indent="0">
              <a:buNone/>
              <a:defRPr sz="2400">
                <a:solidFill>
                  <a:schemeClr val="tx1">
                    <a:lumMod val="75000"/>
                    <a:lumOff val="25000"/>
                  </a:schemeClr>
                </a:solidFill>
              </a:defRPr>
            </a:lvl1pPr>
            <a:lvl2pPr>
              <a:defRPr sz="2400">
                <a:solidFill>
                  <a:schemeClr val="tx1">
                    <a:lumMod val="75000"/>
                    <a:lumOff val="25000"/>
                  </a:schemeClr>
                </a:solidFill>
              </a:defRPr>
            </a:lvl2pPr>
            <a:lvl3pPr>
              <a:defRPr sz="2000">
                <a:solidFill>
                  <a:schemeClr val="tx1">
                    <a:lumMod val="75000"/>
                    <a:lumOff val="25000"/>
                  </a:schemeClr>
                </a:solidFill>
              </a:defRPr>
            </a:lvl3pPr>
            <a:lvl4pPr>
              <a:defRPr sz="2000">
                <a:solidFill>
                  <a:schemeClr val="tx1">
                    <a:lumMod val="75000"/>
                    <a:lumOff val="25000"/>
                  </a:schemeClr>
                </a:solidFill>
              </a:defRPr>
            </a:lvl4pPr>
            <a:lvl5pPr>
              <a:defRPr sz="2000">
                <a:solidFill>
                  <a:schemeClr val="tx1">
                    <a:lumMod val="75000"/>
                    <a:lumOff val="25000"/>
                  </a:schemeClr>
                </a:solidFill>
              </a:defRPr>
            </a:lvl5pPr>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p>
        </p:txBody>
      </p:sp>
      <p:sp>
        <p:nvSpPr>
          <p:cNvPr id="4" name="Footer Placeholder 4"/>
          <p:cNvSpPr>
            <a:spLocks noGrp="1"/>
          </p:cNvSpPr>
          <p:nvPr>
            <p:ph type="ftr" sz="quarter" idx="10"/>
          </p:nvPr>
        </p:nvSpPr>
        <p:spPr>
          <a:xfrm>
            <a:off x="309986" y="6470426"/>
            <a:ext cx="2900362" cy="217493"/>
          </a:xfrm>
          <a:prstGeom prst="rect">
            <a:avLst/>
          </a:prstGeom>
        </p:spPr>
        <p:txBody>
          <a:bodyPr/>
          <a:lstStyle>
            <a:lvl1pPr>
              <a:defRPr/>
            </a:lvl1pPr>
          </a:lstStyle>
          <a:p>
            <a:pPr>
              <a:defRPr/>
            </a:pPr>
            <a:r>
              <a:rPr lang="en-US">
                <a:solidFill>
                  <a:srgbClr val="000000">
                    <a:tint val="75000"/>
                  </a:srgbClr>
                </a:solidFill>
              </a:rPr>
              <a:t>File Name</a:t>
            </a:r>
          </a:p>
        </p:txBody>
      </p:sp>
      <p:sp>
        <p:nvSpPr>
          <p:cNvPr id="5" name="Slide Number Placeholder 5"/>
          <p:cNvSpPr>
            <a:spLocks noGrp="1"/>
          </p:cNvSpPr>
          <p:nvPr>
            <p:ph type="sldNum" sz="quarter" idx="11"/>
          </p:nvPr>
        </p:nvSpPr>
        <p:spPr/>
        <p:txBody>
          <a:bodyPr/>
          <a:lstStyle>
            <a:lvl1pPr>
              <a:defRPr/>
            </a:lvl1pPr>
          </a:lstStyle>
          <a:p>
            <a:fld id="{9A257827-C34C-4251-B995-96C9C233CCC8}" type="slidenum">
              <a:rPr lang="en-US"/>
              <a:pPr/>
              <a:t>‹#›</a:t>
            </a:fld>
            <a:endParaRPr lang="en-US"/>
          </a:p>
        </p:txBody>
      </p:sp>
    </p:spTree>
    <p:extLst>
      <p:ext uri="{BB962C8B-B14F-4D97-AF65-F5344CB8AC3E}">
        <p14:creationId xmlns:p14="http://schemas.microsoft.com/office/powerpoint/2010/main" val="97147067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Short Title and Content - 1 Column">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304800" y="274638"/>
            <a:ext cx="8382000" cy="538162"/>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smtClean="0"/>
              <a:t>Click to edit Master title style</a:t>
            </a:r>
          </a:p>
        </p:txBody>
      </p:sp>
      <p:sp>
        <p:nvSpPr>
          <p:cNvPr id="21" name="Text Placeholder 2"/>
          <p:cNvSpPr>
            <a:spLocks noGrp="1"/>
          </p:cNvSpPr>
          <p:nvPr>
            <p:ph idx="1"/>
          </p:nvPr>
        </p:nvSpPr>
        <p:spPr bwMode="auto">
          <a:xfrm>
            <a:off x="304800" y="942976"/>
            <a:ext cx="8382000" cy="5000624"/>
          </a:xfrm>
          <a:prstGeom prst="rect">
            <a:avLst/>
          </a:prstGeom>
          <a:noFill/>
          <a:ln w="9525">
            <a:noFill/>
            <a:miter lim="800000"/>
            <a:headEnd/>
            <a:tailEnd/>
          </a:ln>
        </p:spPr>
        <p:txBody>
          <a:bodyPr numCol="1"/>
          <a:lstStyle>
            <a:lvl1pPr marL="0" indent="0">
              <a:buNone/>
              <a:defRPr sz="2400">
                <a:solidFill>
                  <a:schemeClr val="tx1">
                    <a:lumMod val="75000"/>
                    <a:lumOff val="25000"/>
                  </a:schemeClr>
                </a:solidFill>
              </a:defRPr>
            </a:lvl1pPr>
            <a:lvl2pPr>
              <a:defRPr sz="2400">
                <a:solidFill>
                  <a:schemeClr val="tx1">
                    <a:lumMod val="75000"/>
                    <a:lumOff val="25000"/>
                  </a:schemeClr>
                </a:solidFill>
              </a:defRPr>
            </a:lvl2pPr>
            <a:lvl3pPr>
              <a:defRPr sz="2000">
                <a:solidFill>
                  <a:schemeClr val="tx1">
                    <a:lumMod val="75000"/>
                    <a:lumOff val="25000"/>
                  </a:schemeClr>
                </a:solidFill>
              </a:defRPr>
            </a:lvl3pPr>
            <a:lvl4pPr>
              <a:defRPr sz="2000">
                <a:solidFill>
                  <a:schemeClr val="tx1">
                    <a:lumMod val="75000"/>
                    <a:lumOff val="25000"/>
                  </a:schemeClr>
                </a:solidFill>
              </a:defRPr>
            </a:lvl4pPr>
            <a:lvl5pPr>
              <a:defRPr sz="2000">
                <a:solidFill>
                  <a:schemeClr val="tx1">
                    <a:lumMod val="75000"/>
                    <a:lumOff val="25000"/>
                  </a:schemeClr>
                </a:solidFill>
              </a:defRPr>
            </a:lvl5pPr>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p>
        </p:txBody>
      </p:sp>
      <p:sp>
        <p:nvSpPr>
          <p:cNvPr id="4" name="Footer Placeholder 4"/>
          <p:cNvSpPr>
            <a:spLocks noGrp="1"/>
          </p:cNvSpPr>
          <p:nvPr>
            <p:ph type="ftr" sz="quarter" idx="10"/>
          </p:nvPr>
        </p:nvSpPr>
        <p:spPr>
          <a:xfrm>
            <a:off x="309986" y="6470426"/>
            <a:ext cx="2900362" cy="217493"/>
          </a:xfrm>
          <a:prstGeom prst="rect">
            <a:avLst/>
          </a:prstGeom>
        </p:spPr>
        <p:txBody>
          <a:bodyPr/>
          <a:lstStyle>
            <a:lvl1pPr>
              <a:defRPr/>
            </a:lvl1pPr>
          </a:lstStyle>
          <a:p>
            <a:pPr>
              <a:defRPr/>
            </a:pPr>
            <a:r>
              <a:rPr lang="en-US">
                <a:solidFill>
                  <a:srgbClr val="000000">
                    <a:tint val="75000"/>
                  </a:srgbClr>
                </a:solidFill>
              </a:rPr>
              <a:t>File Name</a:t>
            </a:r>
          </a:p>
        </p:txBody>
      </p:sp>
      <p:sp>
        <p:nvSpPr>
          <p:cNvPr id="5" name="Slide Number Placeholder 5"/>
          <p:cNvSpPr>
            <a:spLocks noGrp="1"/>
          </p:cNvSpPr>
          <p:nvPr>
            <p:ph type="sldNum" sz="quarter" idx="11"/>
          </p:nvPr>
        </p:nvSpPr>
        <p:spPr/>
        <p:txBody>
          <a:bodyPr/>
          <a:lstStyle>
            <a:lvl1pPr>
              <a:defRPr/>
            </a:lvl1pPr>
          </a:lstStyle>
          <a:p>
            <a:fld id="{9A257827-C34C-4251-B995-96C9C233CCC8}" type="slidenum">
              <a:rPr lang="en-US"/>
              <a:pPr/>
              <a:t>‹#›</a:t>
            </a:fld>
            <a:endParaRPr lang="en-US"/>
          </a:p>
        </p:txBody>
      </p:sp>
    </p:spTree>
    <p:extLst>
      <p:ext uri="{BB962C8B-B14F-4D97-AF65-F5344CB8AC3E}">
        <p14:creationId xmlns:p14="http://schemas.microsoft.com/office/powerpoint/2010/main" val="30876821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extLst mod="1">
    <p:ext uri="{DCECCB84-F9BA-43D5-87BE-67443E8EF086}">
      <p15:sldGuideLst xmlns:p15="http://schemas.microsoft.com/office/powerpoint/2012/main" xmlns="">
        <p15:guide id="1" orient="horz" pos="594">
          <p15:clr>
            <a:srgbClr val="FBAE40"/>
          </p15:clr>
        </p15:guide>
        <p15:guide id="2" orient="horz" pos="516">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Short Title and Content - 2 Columns">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304800" y="274638"/>
            <a:ext cx="8382000" cy="538162"/>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smtClean="0"/>
              <a:t>Click to edit Master title style</a:t>
            </a:r>
          </a:p>
        </p:txBody>
      </p:sp>
      <p:sp>
        <p:nvSpPr>
          <p:cNvPr id="21" name="Text Placeholder 2"/>
          <p:cNvSpPr>
            <a:spLocks noGrp="1"/>
          </p:cNvSpPr>
          <p:nvPr>
            <p:ph idx="1"/>
          </p:nvPr>
        </p:nvSpPr>
        <p:spPr bwMode="auto">
          <a:xfrm>
            <a:off x="304800" y="942976"/>
            <a:ext cx="8382000" cy="5000624"/>
          </a:xfrm>
          <a:prstGeom prst="rect">
            <a:avLst/>
          </a:prstGeom>
          <a:noFill/>
          <a:ln w="9525">
            <a:noFill/>
            <a:miter lim="800000"/>
            <a:headEnd/>
            <a:tailEnd/>
          </a:ln>
        </p:spPr>
        <p:txBody>
          <a:bodyPr numCol="2"/>
          <a:lstStyle>
            <a:lvl1pPr marL="0" indent="0">
              <a:buNone/>
              <a:defRPr sz="2400">
                <a:solidFill>
                  <a:schemeClr val="tx1">
                    <a:lumMod val="75000"/>
                    <a:lumOff val="25000"/>
                  </a:schemeClr>
                </a:solidFill>
              </a:defRPr>
            </a:lvl1pPr>
            <a:lvl2pPr>
              <a:defRPr sz="2400">
                <a:solidFill>
                  <a:schemeClr val="tx1">
                    <a:lumMod val="75000"/>
                    <a:lumOff val="25000"/>
                  </a:schemeClr>
                </a:solidFill>
              </a:defRPr>
            </a:lvl2pPr>
            <a:lvl3pPr>
              <a:defRPr sz="2000">
                <a:solidFill>
                  <a:schemeClr val="tx1">
                    <a:lumMod val="75000"/>
                    <a:lumOff val="25000"/>
                  </a:schemeClr>
                </a:solidFill>
              </a:defRPr>
            </a:lvl3pPr>
            <a:lvl4pPr>
              <a:defRPr sz="2000">
                <a:solidFill>
                  <a:schemeClr val="tx1">
                    <a:lumMod val="75000"/>
                    <a:lumOff val="25000"/>
                  </a:schemeClr>
                </a:solidFill>
              </a:defRPr>
            </a:lvl4pPr>
            <a:lvl5pPr>
              <a:defRPr sz="2000">
                <a:solidFill>
                  <a:schemeClr val="tx1">
                    <a:lumMod val="75000"/>
                    <a:lumOff val="25000"/>
                  </a:schemeClr>
                </a:solidFill>
              </a:defRPr>
            </a:lvl5pPr>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p>
        </p:txBody>
      </p:sp>
      <p:sp>
        <p:nvSpPr>
          <p:cNvPr id="4" name="Footer Placeholder 4"/>
          <p:cNvSpPr>
            <a:spLocks noGrp="1"/>
          </p:cNvSpPr>
          <p:nvPr>
            <p:ph type="ftr" sz="quarter" idx="10"/>
          </p:nvPr>
        </p:nvSpPr>
        <p:spPr>
          <a:xfrm>
            <a:off x="309986" y="6470426"/>
            <a:ext cx="2900362" cy="217493"/>
          </a:xfrm>
          <a:prstGeom prst="rect">
            <a:avLst/>
          </a:prstGeom>
        </p:spPr>
        <p:txBody>
          <a:bodyPr/>
          <a:lstStyle>
            <a:lvl1pPr>
              <a:defRPr/>
            </a:lvl1pPr>
          </a:lstStyle>
          <a:p>
            <a:pPr>
              <a:defRPr/>
            </a:pPr>
            <a:r>
              <a:rPr lang="en-US">
                <a:solidFill>
                  <a:srgbClr val="000000">
                    <a:tint val="75000"/>
                  </a:srgbClr>
                </a:solidFill>
              </a:rPr>
              <a:t>File Name</a:t>
            </a:r>
          </a:p>
        </p:txBody>
      </p:sp>
      <p:sp>
        <p:nvSpPr>
          <p:cNvPr id="5" name="Slide Number Placeholder 5"/>
          <p:cNvSpPr>
            <a:spLocks noGrp="1"/>
          </p:cNvSpPr>
          <p:nvPr>
            <p:ph type="sldNum" sz="quarter" idx="11"/>
          </p:nvPr>
        </p:nvSpPr>
        <p:spPr/>
        <p:txBody>
          <a:bodyPr/>
          <a:lstStyle>
            <a:lvl1pPr>
              <a:defRPr/>
            </a:lvl1pPr>
          </a:lstStyle>
          <a:p>
            <a:fld id="{9A257827-C34C-4251-B995-96C9C233CCC8}" type="slidenum">
              <a:rPr lang="en-US"/>
              <a:pPr/>
              <a:t>‹#›</a:t>
            </a:fld>
            <a:endParaRPr lang="en-US"/>
          </a:p>
        </p:txBody>
      </p:sp>
    </p:spTree>
    <p:extLst>
      <p:ext uri="{BB962C8B-B14F-4D97-AF65-F5344CB8AC3E}">
        <p14:creationId xmlns:p14="http://schemas.microsoft.com/office/powerpoint/2010/main" val="312265857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extLst mod="1">
    <p:ext uri="{DCECCB84-F9BA-43D5-87BE-67443E8EF086}">
      <p15:sldGuideLst xmlns:p15="http://schemas.microsoft.com/office/powerpoint/2012/main" xmlns="">
        <p15:guide id="1" orient="horz" pos="594">
          <p15:clr>
            <a:srgbClr val="FBAE40"/>
          </p15:clr>
        </p15:guide>
        <p15:guide id="2" orient="horz" pos="516">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Slide - Background 2 80%">
    <p:spTree>
      <p:nvGrpSpPr>
        <p:cNvPr id="1" name=""/>
        <p:cNvGrpSpPr/>
        <p:nvPr/>
      </p:nvGrpSpPr>
      <p:grpSpPr>
        <a:xfrm>
          <a:off x="0" y="0"/>
          <a:ext cx="0" cy="0"/>
          <a:chOff x="0" y="0"/>
          <a:chExt cx="0" cy="0"/>
        </a:xfrm>
      </p:grpSpPr>
      <p:sp>
        <p:nvSpPr>
          <p:cNvPr id="11" name="Rounded Rectangle 10"/>
          <p:cNvSpPr/>
          <p:nvPr userDrawn="1"/>
        </p:nvSpPr>
        <p:spPr>
          <a:xfrm>
            <a:off x="202702" y="161925"/>
            <a:ext cx="8103097" cy="5207409"/>
          </a:xfrm>
          <a:prstGeom prst="roundRect">
            <a:avLst>
              <a:gd name="adj" fmla="val 255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rgbClr val="FFFFFF"/>
              </a:solidFill>
              <a:latin typeface="Calibri"/>
            </a:endParaRPr>
          </a:p>
        </p:txBody>
      </p:sp>
      <p:sp>
        <p:nvSpPr>
          <p:cNvPr id="9" name="Text Placeholder 8"/>
          <p:cNvSpPr>
            <a:spLocks noGrp="1"/>
          </p:cNvSpPr>
          <p:nvPr userDrawn="1">
            <p:ph type="body" sz="quarter" idx="12"/>
          </p:nvPr>
        </p:nvSpPr>
        <p:spPr>
          <a:xfrm>
            <a:off x="457199" y="3200400"/>
            <a:ext cx="6858001" cy="1562099"/>
          </a:xfrm>
        </p:spPr>
        <p:txBody>
          <a:bodyPr/>
          <a:lstStyle>
            <a:lvl1pPr>
              <a:defRPr/>
            </a:lvl1pPr>
          </a:lstStyle>
          <a:p>
            <a:pPr lvl="0"/>
            <a:r>
              <a:rPr lang="en-US" smtClean="0"/>
              <a:t>Click to edit Master text styles</a:t>
            </a:r>
          </a:p>
        </p:txBody>
      </p:sp>
      <p:sp>
        <p:nvSpPr>
          <p:cNvPr id="2" name="Title 1"/>
          <p:cNvSpPr>
            <a:spLocks noGrp="1"/>
          </p:cNvSpPr>
          <p:nvPr userDrawn="1">
            <p:ph type="title"/>
          </p:nvPr>
        </p:nvSpPr>
        <p:spPr>
          <a:xfrm>
            <a:off x="457200" y="419100"/>
            <a:ext cx="6858000" cy="2552700"/>
          </a:xfrm>
        </p:spPr>
        <p:txBody>
          <a:bodyPr/>
          <a:lstStyle/>
          <a:p>
            <a:r>
              <a:rPr lang="en-US" smtClean="0"/>
              <a:t>Click to edit Master title style</a:t>
            </a:r>
            <a:endParaRPr lang="en-US" dirty="0"/>
          </a:p>
        </p:txBody>
      </p:sp>
      <p:sp>
        <p:nvSpPr>
          <p:cNvPr id="3" name="Slide Number Placeholder 2"/>
          <p:cNvSpPr>
            <a:spLocks noGrp="1"/>
          </p:cNvSpPr>
          <p:nvPr userDrawn="1">
            <p:ph type="sldNum" sz="quarter" idx="10"/>
          </p:nvPr>
        </p:nvSpPr>
        <p:spPr/>
        <p:txBody>
          <a:bodyPr/>
          <a:lstStyle>
            <a:lvl1pPr>
              <a:defRPr>
                <a:solidFill>
                  <a:schemeClr val="tx1">
                    <a:lumMod val="50000"/>
                    <a:lumOff val="50000"/>
                  </a:schemeClr>
                </a:solidFill>
              </a:defRPr>
            </a:lvl1pPr>
          </a:lstStyle>
          <a:p>
            <a:fld id="{0D0E9D3B-CB56-40AE-B0A9-8DA5E1AEFDB7}" type="slidenum">
              <a:rPr lang="en-US" smtClean="0">
                <a:solidFill>
                  <a:srgbClr val="000000">
                    <a:lumMod val="50000"/>
                    <a:lumOff val="50000"/>
                  </a:srgbClr>
                </a:solidFill>
              </a:rPr>
              <a:pPr/>
              <a:t>‹#›</a:t>
            </a:fld>
            <a:endParaRPr lang="en-US" dirty="0">
              <a:solidFill>
                <a:srgbClr val="000000">
                  <a:lumMod val="50000"/>
                  <a:lumOff val="50000"/>
                </a:srgbClr>
              </a:solidFill>
            </a:endParaRPr>
          </a:p>
        </p:txBody>
      </p:sp>
      <p:sp>
        <p:nvSpPr>
          <p:cNvPr id="4" name="Footer Placeholder 3"/>
          <p:cNvSpPr>
            <a:spLocks noGrp="1"/>
          </p:cNvSpPr>
          <p:nvPr userDrawn="1">
            <p:ph type="ftr" sz="quarter" idx="11"/>
          </p:nvPr>
        </p:nvSpPr>
        <p:spPr/>
        <p:txBody>
          <a:bodyPr/>
          <a:lstStyle>
            <a:lvl1pPr>
              <a:defRPr>
                <a:solidFill>
                  <a:schemeClr val="tx1">
                    <a:lumMod val="50000"/>
                    <a:lumOff val="50000"/>
                  </a:schemeClr>
                </a:solidFill>
              </a:defRPr>
            </a:lvl1pPr>
          </a:lstStyle>
          <a:p>
            <a:r>
              <a:rPr lang="en-US" smtClean="0">
                <a:solidFill>
                  <a:srgbClr val="000000">
                    <a:lumMod val="50000"/>
                    <a:lumOff val="50000"/>
                  </a:srgbClr>
                </a:solidFill>
              </a:rPr>
              <a:t>File Name</a:t>
            </a:r>
            <a:endParaRPr lang="en-US" dirty="0">
              <a:solidFill>
                <a:srgbClr val="000000">
                  <a:lumMod val="50000"/>
                  <a:lumOff val="50000"/>
                </a:srgbClr>
              </a:solidFill>
            </a:endParaRPr>
          </a:p>
        </p:txBody>
      </p:sp>
    </p:spTree>
    <p:extLst>
      <p:ext uri="{BB962C8B-B14F-4D97-AF65-F5344CB8AC3E}">
        <p14:creationId xmlns:p14="http://schemas.microsoft.com/office/powerpoint/2010/main" val="234097429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extLst mod="1">
    <p:ext uri="{DCECCB84-F9BA-43D5-87BE-67443E8EF086}">
      <p15:sldGuideLst xmlns:p15="http://schemas.microsoft.com/office/powerpoint/2012/main" xmlns=""/>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Short Title and Content - 3 Columns">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304800" y="274638"/>
            <a:ext cx="8382000" cy="538162"/>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smtClean="0"/>
              <a:t>Click to edit Master title style</a:t>
            </a:r>
          </a:p>
        </p:txBody>
      </p:sp>
      <p:sp>
        <p:nvSpPr>
          <p:cNvPr id="21" name="Text Placeholder 2"/>
          <p:cNvSpPr>
            <a:spLocks noGrp="1"/>
          </p:cNvSpPr>
          <p:nvPr>
            <p:ph idx="1"/>
          </p:nvPr>
        </p:nvSpPr>
        <p:spPr bwMode="auto">
          <a:xfrm>
            <a:off x="304800" y="942976"/>
            <a:ext cx="8382000" cy="5000624"/>
          </a:xfrm>
          <a:prstGeom prst="rect">
            <a:avLst/>
          </a:prstGeom>
          <a:noFill/>
          <a:ln w="9525">
            <a:noFill/>
            <a:miter lim="800000"/>
            <a:headEnd/>
            <a:tailEnd/>
          </a:ln>
        </p:spPr>
        <p:txBody>
          <a:bodyPr numCol="3"/>
          <a:lstStyle>
            <a:lvl1pPr marL="0" indent="0">
              <a:buNone/>
              <a:defRPr sz="2400">
                <a:solidFill>
                  <a:schemeClr val="tx1">
                    <a:lumMod val="75000"/>
                    <a:lumOff val="25000"/>
                  </a:schemeClr>
                </a:solidFill>
              </a:defRPr>
            </a:lvl1pPr>
            <a:lvl2pPr>
              <a:defRPr sz="2400">
                <a:solidFill>
                  <a:schemeClr val="tx1">
                    <a:lumMod val="75000"/>
                    <a:lumOff val="25000"/>
                  </a:schemeClr>
                </a:solidFill>
              </a:defRPr>
            </a:lvl2pPr>
            <a:lvl3pPr>
              <a:defRPr sz="2000">
                <a:solidFill>
                  <a:schemeClr val="tx1">
                    <a:lumMod val="75000"/>
                    <a:lumOff val="25000"/>
                  </a:schemeClr>
                </a:solidFill>
              </a:defRPr>
            </a:lvl3pPr>
            <a:lvl4pPr>
              <a:defRPr sz="2000">
                <a:solidFill>
                  <a:schemeClr val="tx1">
                    <a:lumMod val="75000"/>
                    <a:lumOff val="25000"/>
                  </a:schemeClr>
                </a:solidFill>
              </a:defRPr>
            </a:lvl4pPr>
            <a:lvl5pPr>
              <a:defRPr sz="2000">
                <a:solidFill>
                  <a:schemeClr val="tx1">
                    <a:lumMod val="75000"/>
                    <a:lumOff val="25000"/>
                  </a:schemeClr>
                </a:solidFill>
              </a:defRPr>
            </a:lvl5pPr>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p>
        </p:txBody>
      </p:sp>
      <p:sp>
        <p:nvSpPr>
          <p:cNvPr id="4" name="Footer Placeholder 4"/>
          <p:cNvSpPr>
            <a:spLocks noGrp="1"/>
          </p:cNvSpPr>
          <p:nvPr>
            <p:ph type="ftr" sz="quarter" idx="10"/>
          </p:nvPr>
        </p:nvSpPr>
        <p:spPr>
          <a:xfrm>
            <a:off x="309986" y="6470426"/>
            <a:ext cx="2900362" cy="217493"/>
          </a:xfrm>
          <a:prstGeom prst="rect">
            <a:avLst/>
          </a:prstGeom>
        </p:spPr>
        <p:txBody>
          <a:bodyPr/>
          <a:lstStyle>
            <a:lvl1pPr>
              <a:defRPr/>
            </a:lvl1pPr>
          </a:lstStyle>
          <a:p>
            <a:pPr>
              <a:defRPr/>
            </a:pPr>
            <a:r>
              <a:rPr lang="en-US">
                <a:solidFill>
                  <a:srgbClr val="000000">
                    <a:tint val="75000"/>
                  </a:srgbClr>
                </a:solidFill>
              </a:rPr>
              <a:t>File Name</a:t>
            </a:r>
          </a:p>
        </p:txBody>
      </p:sp>
      <p:sp>
        <p:nvSpPr>
          <p:cNvPr id="5" name="Slide Number Placeholder 5"/>
          <p:cNvSpPr>
            <a:spLocks noGrp="1"/>
          </p:cNvSpPr>
          <p:nvPr>
            <p:ph type="sldNum" sz="quarter" idx="11"/>
          </p:nvPr>
        </p:nvSpPr>
        <p:spPr/>
        <p:txBody>
          <a:bodyPr/>
          <a:lstStyle>
            <a:lvl1pPr>
              <a:defRPr/>
            </a:lvl1pPr>
          </a:lstStyle>
          <a:p>
            <a:fld id="{9A257827-C34C-4251-B995-96C9C233CCC8}" type="slidenum">
              <a:rPr lang="en-US"/>
              <a:pPr/>
              <a:t>‹#›</a:t>
            </a:fld>
            <a:endParaRPr lang="en-US"/>
          </a:p>
        </p:txBody>
      </p:sp>
    </p:spTree>
    <p:extLst>
      <p:ext uri="{BB962C8B-B14F-4D97-AF65-F5344CB8AC3E}">
        <p14:creationId xmlns:p14="http://schemas.microsoft.com/office/powerpoint/2010/main" val="265723327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extLst mod="1">
    <p:ext uri="{DCECCB84-F9BA-43D5-87BE-67443E8EF086}">
      <p15:sldGuideLst xmlns:p15="http://schemas.microsoft.com/office/powerpoint/2012/main" xmlns="">
        <p15:guide id="1" orient="horz" pos="594">
          <p15:clr>
            <a:srgbClr val="FBAE40"/>
          </p15:clr>
        </p15:guide>
        <p15:guide id="2" orient="horz" pos="516">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nd Picture with Caption">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304800" y="274638"/>
            <a:ext cx="8382000" cy="538162"/>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smtClean="0"/>
              <a:t>Click to edit Master title style</a:t>
            </a:r>
          </a:p>
        </p:txBody>
      </p:sp>
      <p:sp>
        <p:nvSpPr>
          <p:cNvPr id="21" name="Text Placeholder 2"/>
          <p:cNvSpPr>
            <a:spLocks noGrp="1"/>
          </p:cNvSpPr>
          <p:nvPr>
            <p:ph idx="1"/>
          </p:nvPr>
        </p:nvSpPr>
        <p:spPr bwMode="auto">
          <a:xfrm>
            <a:off x="304800" y="5834379"/>
            <a:ext cx="6353175" cy="328296"/>
          </a:xfrm>
          <a:prstGeom prst="rect">
            <a:avLst/>
          </a:prstGeom>
          <a:noFill/>
          <a:ln w="9525">
            <a:noFill/>
            <a:miter lim="800000"/>
            <a:headEnd/>
            <a:tailEnd/>
          </a:ln>
        </p:spPr>
        <p:txBody>
          <a:bodyPr lIns="91440" tIns="0" numCol="1"/>
          <a:lstStyle>
            <a:lvl1pPr marL="0" indent="0">
              <a:buNone/>
              <a:defRPr sz="1600">
                <a:solidFill>
                  <a:schemeClr val="tx1">
                    <a:lumMod val="75000"/>
                    <a:lumOff val="25000"/>
                  </a:schemeClr>
                </a:solidFill>
              </a:defRPr>
            </a:lvl1pPr>
            <a:lvl2pPr>
              <a:defRPr sz="2400">
                <a:solidFill>
                  <a:srgbClr val="83847A"/>
                </a:solidFill>
              </a:defRPr>
            </a:lvl2pPr>
            <a:lvl3pPr>
              <a:defRPr sz="2000">
                <a:solidFill>
                  <a:srgbClr val="83847A"/>
                </a:solidFill>
              </a:defRPr>
            </a:lvl3pPr>
            <a:lvl4pPr>
              <a:defRPr sz="2000">
                <a:solidFill>
                  <a:srgbClr val="83847A"/>
                </a:solidFill>
              </a:defRPr>
            </a:lvl4pPr>
            <a:lvl5pPr>
              <a:defRPr sz="2000">
                <a:solidFill>
                  <a:srgbClr val="83847A"/>
                </a:solidFill>
              </a:defRPr>
            </a:lvl5pPr>
          </a:lstStyle>
          <a:p>
            <a:pPr lvl="0"/>
            <a:r>
              <a:rPr lang="en-US" noProof="0" dirty="0" smtClean="0"/>
              <a:t>Click to edit Master text styles</a:t>
            </a:r>
          </a:p>
        </p:txBody>
      </p:sp>
      <p:sp>
        <p:nvSpPr>
          <p:cNvPr id="4" name="Footer Placeholder 4"/>
          <p:cNvSpPr>
            <a:spLocks noGrp="1"/>
          </p:cNvSpPr>
          <p:nvPr>
            <p:ph type="ftr" sz="quarter" idx="10"/>
          </p:nvPr>
        </p:nvSpPr>
        <p:spPr>
          <a:xfrm>
            <a:off x="309986" y="6470426"/>
            <a:ext cx="2900362" cy="217493"/>
          </a:xfrm>
          <a:prstGeom prst="rect">
            <a:avLst/>
          </a:prstGeom>
        </p:spPr>
        <p:txBody>
          <a:bodyPr/>
          <a:lstStyle>
            <a:lvl1pPr>
              <a:defRPr/>
            </a:lvl1pPr>
          </a:lstStyle>
          <a:p>
            <a:pPr>
              <a:defRPr/>
            </a:pPr>
            <a:r>
              <a:rPr lang="en-US">
                <a:solidFill>
                  <a:srgbClr val="000000">
                    <a:tint val="75000"/>
                  </a:srgbClr>
                </a:solidFill>
              </a:rPr>
              <a:t>File Name</a:t>
            </a:r>
          </a:p>
        </p:txBody>
      </p:sp>
      <p:sp>
        <p:nvSpPr>
          <p:cNvPr id="5" name="Slide Number Placeholder 5"/>
          <p:cNvSpPr>
            <a:spLocks noGrp="1"/>
          </p:cNvSpPr>
          <p:nvPr>
            <p:ph type="sldNum" sz="quarter" idx="11"/>
          </p:nvPr>
        </p:nvSpPr>
        <p:spPr/>
        <p:txBody>
          <a:bodyPr/>
          <a:lstStyle>
            <a:lvl1pPr>
              <a:defRPr/>
            </a:lvl1pPr>
          </a:lstStyle>
          <a:p>
            <a:fld id="{9A257827-C34C-4251-B995-96C9C233CCC8}" type="slidenum">
              <a:rPr lang="en-US"/>
              <a:pPr/>
              <a:t>‹#›</a:t>
            </a:fld>
            <a:endParaRPr lang="en-US"/>
          </a:p>
        </p:txBody>
      </p:sp>
      <p:sp>
        <p:nvSpPr>
          <p:cNvPr id="3" name="Picture Placeholder 2"/>
          <p:cNvSpPr>
            <a:spLocks noGrp="1"/>
          </p:cNvSpPr>
          <p:nvPr>
            <p:ph type="pic" sz="quarter" idx="12"/>
          </p:nvPr>
        </p:nvSpPr>
        <p:spPr>
          <a:xfrm>
            <a:off x="304800" y="942975"/>
            <a:ext cx="8382000" cy="4761228"/>
          </a:xfrm>
        </p:spPr>
        <p:txBody>
          <a:bodyPr/>
          <a:lstStyle/>
          <a:p>
            <a:endParaRPr lang="en-US"/>
          </a:p>
        </p:txBody>
      </p:sp>
    </p:spTree>
    <p:extLst>
      <p:ext uri="{BB962C8B-B14F-4D97-AF65-F5344CB8AC3E}">
        <p14:creationId xmlns:p14="http://schemas.microsoft.com/office/powerpoint/2010/main" val="34767839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extLst mod="1">
    <p:ext uri="{DCECCB84-F9BA-43D5-87BE-67443E8EF086}">
      <p15:sldGuideLst xmlns:p15="http://schemas.microsoft.com/office/powerpoint/2012/main" xmlns="">
        <p15:guide id="1" orient="horz" pos="594">
          <p15:clr>
            <a:srgbClr val="FBAE40"/>
          </p15:clr>
        </p15:guide>
        <p15:guide id="2" orient="horz" pos="516">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 2 Sections">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304800" y="274637"/>
            <a:ext cx="8382000" cy="806451"/>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smtClean="0"/>
              <a:t>Click to edit Master title style</a:t>
            </a:r>
          </a:p>
        </p:txBody>
      </p:sp>
      <p:sp>
        <p:nvSpPr>
          <p:cNvPr id="3" name="Content Placeholder 2"/>
          <p:cNvSpPr>
            <a:spLocks noGrp="1"/>
          </p:cNvSpPr>
          <p:nvPr>
            <p:ph sz="quarter" idx="15"/>
          </p:nvPr>
        </p:nvSpPr>
        <p:spPr>
          <a:xfrm>
            <a:off x="304800" y="1225550"/>
            <a:ext cx="4114800" cy="4718050"/>
          </a:xfrm>
        </p:spPr>
        <p:txBody>
          <a:bodyPr/>
          <a:lstStyle>
            <a:lvl1pPr>
              <a:defRPr sz="1600">
                <a:solidFill>
                  <a:schemeClr val="tx1">
                    <a:lumMod val="75000"/>
                    <a:lumOff val="25000"/>
                  </a:schemeClr>
                </a:solidFill>
              </a:defRPr>
            </a:lvl1pPr>
            <a:lvl2pPr>
              <a:defRPr sz="1600">
                <a:solidFill>
                  <a:schemeClr val="tx1">
                    <a:lumMod val="75000"/>
                    <a:lumOff val="25000"/>
                  </a:schemeClr>
                </a:solidFill>
              </a:defRPr>
            </a:lvl2pPr>
            <a:lvl3pPr>
              <a:defRPr sz="1600">
                <a:solidFill>
                  <a:schemeClr val="tx1">
                    <a:lumMod val="75000"/>
                    <a:lumOff val="25000"/>
                  </a:schemeClr>
                </a:solidFill>
              </a:defRPr>
            </a:lvl3pPr>
            <a:lvl4pPr>
              <a:defRPr sz="1600">
                <a:solidFill>
                  <a:schemeClr val="tx1">
                    <a:lumMod val="75000"/>
                    <a:lumOff val="25000"/>
                  </a:schemeClr>
                </a:solidFill>
              </a:defRPr>
            </a:lvl4pPr>
            <a:lvl5pPr>
              <a:defRPr sz="1600">
                <a:solidFill>
                  <a:schemeClr val="tx1">
                    <a:lumMod val="75000"/>
                    <a:lumOff val="2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Content Placeholder 2"/>
          <p:cNvSpPr>
            <a:spLocks noGrp="1"/>
          </p:cNvSpPr>
          <p:nvPr>
            <p:ph sz="quarter" idx="16"/>
          </p:nvPr>
        </p:nvSpPr>
        <p:spPr>
          <a:xfrm>
            <a:off x="4572000" y="1225550"/>
            <a:ext cx="4114800" cy="4718050"/>
          </a:xfrm>
        </p:spPr>
        <p:txBody>
          <a:bodyPr/>
          <a:lstStyle>
            <a:lvl1pPr>
              <a:defRPr sz="1600">
                <a:solidFill>
                  <a:schemeClr val="tx1">
                    <a:lumMod val="75000"/>
                    <a:lumOff val="25000"/>
                  </a:schemeClr>
                </a:solidFill>
              </a:defRPr>
            </a:lvl1pPr>
            <a:lvl2pPr>
              <a:defRPr sz="1600">
                <a:solidFill>
                  <a:schemeClr val="tx1">
                    <a:lumMod val="75000"/>
                    <a:lumOff val="25000"/>
                  </a:schemeClr>
                </a:solidFill>
              </a:defRPr>
            </a:lvl2pPr>
            <a:lvl3pPr>
              <a:defRPr sz="1600">
                <a:solidFill>
                  <a:schemeClr val="tx1">
                    <a:lumMod val="75000"/>
                    <a:lumOff val="25000"/>
                  </a:schemeClr>
                </a:solidFill>
              </a:defRPr>
            </a:lvl3pPr>
            <a:lvl4pPr>
              <a:defRPr sz="1600">
                <a:solidFill>
                  <a:schemeClr val="tx1">
                    <a:lumMod val="75000"/>
                    <a:lumOff val="25000"/>
                  </a:schemeClr>
                </a:solidFill>
              </a:defRPr>
            </a:lvl4pPr>
            <a:lvl5pPr>
              <a:defRPr sz="1600">
                <a:solidFill>
                  <a:schemeClr val="tx1">
                    <a:lumMod val="75000"/>
                    <a:lumOff val="2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5"/>
          <p:cNvSpPr>
            <a:spLocks noGrp="1"/>
          </p:cNvSpPr>
          <p:nvPr>
            <p:ph type="sldNum" sz="quarter" idx="17"/>
          </p:nvPr>
        </p:nvSpPr>
        <p:spPr/>
        <p:txBody>
          <a:bodyPr/>
          <a:lstStyle>
            <a:lvl1pPr>
              <a:defRPr/>
            </a:lvl1pPr>
          </a:lstStyle>
          <a:p>
            <a:fld id="{3B773CDB-7973-454B-9699-5CCFA043586B}" type="slidenum">
              <a:rPr lang="en-US"/>
              <a:pPr/>
              <a:t>‹#›</a:t>
            </a:fld>
            <a:endParaRPr lang="en-US"/>
          </a:p>
        </p:txBody>
      </p:sp>
      <p:sp>
        <p:nvSpPr>
          <p:cNvPr id="2" name="Footer Placeholder 1"/>
          <p:cNvSpPr>
            <a:spLocks noGrp="1"/>
          </p:cNvSpPr>
          <p:nvPr>
            <p:ph type="ftr" sz="quarter" idx="18"/>
          </p:nvPr>
        </p:nvSpPr>
        <p:spPr>
          <a:xfrm>
            <a:off x="309986" y="6470426"/>
            <a:ext cx="2900362" cy="217493"/>
          </a:xfrm>
          <a:prstGeom prst="rect">
            <a:avLst/>
          </a:prstGeom>
        </p:spPr>
        <p:txBody>
          <a:bodyPr/>
          <a:lstStyle/>
          <a:p>
            <a:pPr>
              <a:defRPr/>
            </a:pPr>
            <a:r>
              <a:rPr lang="en-US" smtClean="0">
                <a:solidFill>
                  <a:srgbClr val="000000">
                    <a:tint val="75000"/>
                  </a:srgbClr>
                </a:solidFill>
              </a:rPr>
              <a:t>File Name</a:t>
            </a:r>
            <a:endParaRPr lang="en-US" dirty="0">
              <a:solidFill>
                <a:srgbClr val="000000">
                  <a:tint val="75000"/>
                </a:srgbClr>
              </a:solidFill>
            </a:endParaRPr>
          </a:p>
        </p:txBody>
      </p:sp>
    </p:spTree>
    <p:extLst>
      <p:ext uri="{BB962C8B-B14F-4D97-AF65-F5344CB8AC3E}">
        <p14:creationId xmlns:p14="http://schemas.microsoft.com/office/powerpoint/2010/main" val="417120118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 Sub-Head 2 Sections">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304800" y="274637"/>
            <a:ext cx="8382000" cy="801687"/>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smtClean="0"/>
              <a:t>Click to edit Master title style</a:t>
            </a:r>
          </a:p>
        </p:txBody>
      </p:sp>
      <p:sp>
        <p:nvSpPr>
          <p:cNvPr id="6" name="Text Placeholder 3"/>
          <p:cNvSpPr>
            <a:spLocks noGrp="1"/>
          </p:cNvSpPr>
          <p:nvPr>
            <p:ph type="body" sz="quarter" idx="3"/>
          </p:nvPr>
        </p:nvSpPr>
        <p:spPr>
          <a:xfrm>
            <a:off x="4572000" y="1230511"/>
            <a:ext cx="4114800" cy="663266"/>
          </a:xfrm>
        </p:spPr>
        <p:txBody>
          <a:bodyPr bIns="0" anchor="b"/>
          <a:lstStyle>
            <a:lvl1pPr>
              <a:defRPr sz="1800">
                <a:solidFill>
                  <a:schemeClr val="tx1">
                    <a:lumMod val="75000"/>
                    <a:lumOff val="25000"/>
                  </a:schemeClr>
                </a:solidFill>
              </a:defRPr>
            </a:lvl1pPr>
          </a:lstStyle>
          <a:p>
            <a:pPr lvl="0"/>
            <a:r>
              <a:rPr lang="en-US" dirty="0" smtClean="0"/>
              <a:t>Click to edit Master text styles</a:t>
            </a:r>
          </a:p>
        </p:txBody>
      </p:sp>
      <p:sp>
        <p:nvSpPr>
          <p:cNvPr id="9" name="Text Placeholder 3"/>
          <p:cNvSpPr>
            <a:spLocks noGrp="1"/>
          </p:cNvSpPr>
          <p:nvPr>
            <p:ph type="body" sz="quarter" idx="13"/>
          </p:nvPr>
        </p:nvSpPr>
        <p:spPr>
          <a:xfrm>
            <a:off x="304800" y="1230511"/>
            <a:ext cx="4114800" cy="666241"/>
          </a:xfrm>
        </p:spPr>
        <p:txBody>
          <a:bodyPr bIns="0" anchor="b"/>
          <a:lstStyle>
            <a:lvl1pPr>
              <a:defRPr sz="1800">
                <a:solidFill>
                  <a:schemeClr val="tx1">
                    <a:lumMod val="75000"/>
                    <a:lumOff val="25000"/>
                  </a:schemeClr>
                </a:solidFill>
              </a:defRPr>
            </a:lvl1pPr>
          </a:lstStyle>
          <a:p>
            <a:pPr lvl="0"/>
            <a:r>
              <a:rPr lang="en-US" dirty="0" smtClean="0"/>
              <a:t>Click to edit Master text styles</a:t>
            </a:r>
          </a:p>
        </p:txBody>
      </p:sp>
      <p:sp>
        <p:nvSpPr>
          <p:cNvPr id="3" name="Content Placeholder 2"/>
          <p:cNvSpPr>
            <a:spLocks noGrp="1"/>
          </p:cNvSpPr>
          <p:nvPr>
            <p:ph sz="quarter" idx="15"/>
          </p:nvPr>
        </p:nvSpPr>
        <p:spPr>
          <a:xfrm>
            <a:off x="304800" y="1981200"/>
            <a:ext cx="4114800" cy="3962400"/>
          </a:xfrm>
        </p:spPr>
        <p:txBody>
          <a:bodyPr tIns="0"/>
          <a:lstStyle>
            <a:lvl1pPr>
              <a:defRPr sz="1600">
                <a:solidFill>
                  <a:schemeClr val="tx1">
                    <a:lumMod val="75000"/>
                    <a:lumOff val="25000"/>
                  </a:schemeClr>
                </a:solidFill>
              </a:defRPr>
            </a:lvl1pPr>
            <a:lvl2pPr>
              <a:defRPr sz="1600">
                <a:solidFill>
                  <a:schemeClr val="tx1">
                    <a:lumMod val="75000"/>
                    <a:lumOff val="25000"/>
                  </a:schemeClr>
                </a:solidFill>
              </a:defRPr>
            </a:lvl2pPr>
            <a:lvl3pPr>
              <a:defRPr sz="1600">
                <a:solidFill>
                  <a:schemeClr val="tx1">
                    <a:lumMod val="75000"/>
                    <a:lumOff val="25000"/>
                  </a:schemeClr>
                </a:solidFill>
              </a:defRPr>
            </a:lvl3pPr>
            <a:lvl4pPr>
              <a:defRPr sz="1600">
                <a:solidFill>
                  <a:schemeClr val="tx1">
                    <a:lumMod val="75000"/>
                    <a:lumOff val="25000"/>
                  </a:schemeClr>
                </a:solidFill>
              </a:defRPr>
            </a:lvl4pPr>
            <a:lvl5pPr>
              <a:defRPr sz="1600">
                <a:solidFill>
                  <a:schemeClr val="tx1">
                    <a:lumMod val="75000"/>
                    <a:lumOff val="2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Content Placeholder 2"/>
          <p:cNvSpPr>
            <a:spLocks noGrp="1"/>
          </p:cNvSpPr>
          <p:nvPr>
            <p:ph sz="quarter" idx="16"/>
          </p:nvPr>
        </p:nvSpPr>
        <p:spPr>
          <a:xfrm>
            <a:off x="4572000" y="1981200"/>
            <a:ext cx="4114800" cy="3962400"/>
          </a:xfrm>
        </p:spPr>
        <p:txBody>
          <a:bodyPr tIns="0"/>
          <a:lstStyle>
            <a:lvl1pPr>
              <a:defRPr sz="1600">
                <a:solidFill>
                  <a:schemeClr val="tx1">
                    <a:lumMod val="75000"/>
                    <a:lumOff val="25000"/>
                  </a:schemeClr>
                </a:solidFill>
              </a:defRPr>
            </a:lvl1pPr>
            <a:lvl2pPr>
              <a:defRPr sz="1600">
                <a:solidFill>
                  <a:schemeClr val="tx1">
                    <a:lumMod val="75000"/>
                    <a:lumOff val="25000"/>
                  </a:schemeClr>
                </a:solidFill>
              </a:defRPr>
            </a:lvl2pPr>
            <a:lvl3pPr>
              <a:defRPr sz="1600">
                <a:solidFill>
                  <a:schemeClr val="tx1">
                    <a:lumMod val="75000"/>
                    <a:lumOff val="25000"/>
                  </a:schemeClr>
                </a:solidFill>
              </a:defRPr>
            </a:lvl3pPr>
            <a:lvl4pPr>
              <a:defRPr sz="1600">
                <a:solidFill>
                  <a:schemeClr val="tx1">
                    <a:lumMod val="75000"/>
                    <a:lumOff val="25000"/>
                  </a:schemeClr>
                </a:solidFill>
              </a:defRPr>
            </a:lvl4pPr>
            <a:lvl5pPr>
              <a:defRPr sz="1600">
                <a:solidFill>
                  <a:schemeClr val="tx1">
                    <a:lumMod val="75000"/>
                    <a:lumOff val="2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5"/>
          <p:cNvSpPr>
            <a:spLocks noGrp="1"/>
          </p:cNvSpPr>
          <p:nvPr>
            <p:ph type="sldNum" sz="quarter" idx="17"/>
          </p:nvPr>
        </p:nvSpPr>
        <p:spPr/>
        <p:txBody>
          <a:bodyPr/>
          <a:lstStyle>
            <a:lvl1pPr>
              <a:defRPr/>
            </a:lvl1pPr>
          </a:lstStyle>
          <a:p>
            <a:fld id="{3B773CDB-7973-454B-9699-5CCFA043586B}" type="slidenum">
              <a:rPr lang="en-US"/>
              <a:pPr/>
              <a:t>‹#›</a:t>
            </a:fld>
            <a:endParaRPr lang="en-US"/>
          </a:p>
        </p:txBody>
      </p:sp>
      <p:sp>
        <p:nvSpPr>
          <p:cNvPr id="2" name="Footer Placeholder 1"/>
          <p:cNvSpPr>
            <a:spLocks noGrp="1"/>
          </p:cNvSpPr>
          <p:nvPr>
            <p:ph type="ftr" sz="quarter" idx="18"/>
          </p:nvPr>
        </p:nvSpPr>
        <p:spPr>
          <a:xfrm>
            <a:off x="309986" y="6470426"/>
            <a:ext cx="2900362" cy="217493"/>
          </a:xfrm>
          <a:prstGeom prst="rect">
            <a:avLst/>
          </a:prstGeom>
        </p:spPr>
        <p:txBody>
          <a:bodyPr/>
          <a:lstStyle/>
          <a:p>
            <a:pPr>
              <a:defRPr/>
            </a:pPr>
            <a:r>
              <a:rPr lang="en-US" smtClean="0">
                <a:solidFill>
                  <a:srgbClr val="000000">
                    <a:tint val="75000"/>
                  </a:srgbClr>
                </a:solidFill>
              </a:rPr>
              <a:t>File Name</a:t>
            </a:r>
            <a:endParaRPr lang="en-US" dirty="0">
              <a:solidFill>
                <a:srgbClr val="000000">
                  <a:tint val="75000"/>
                </a:srgbClr>
              </a:solidFill>
            </a:endParaRPr>
          </a:p>
        </p:txBody>
      </p:sp>
    </p:spTree>
    <p:extLst>
      <p:ext uri="{BB962C8B-B14F-4D97-AF65-F5344CB8AC3E}">
        <p14:creationId xmlns:p14="http://schemas.microsoft.com/office/powerpoint/2010/main" val="261421864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 2 Odd Sections">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304800" y="274637"/>
            <a:ext cx="8382000" cy="806451"/>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smtClean="0"/>
              <a:t>Click to edit Master title style</a:t>
            </a:r>
          </a:p>
        </p:txBody>
      </p:sp>
      <p:sp>
        <p:nvSpPr>
          <p:cNvPr id="3" name="Content Placeholder 2"/>
          <p:cNvSpPr>
            <a:spLocks noGrp="1"/>
          </p:cNvSpPr>
          <p:nvPr>
            <p:ph sz="quarter" idx="15"/>
          </p:nvPr>
        </p:nvSpPr>
        <p:spPr>
          <a:xfrm>
            <a:off x="304800" y="1225550"/>
            <a:ext cx="2695575" cy="4718050"/>
          </a:xfrm>
        </p:spPr>
        <p:txBody>
          <a:bodyPr/>
          <a:lstStyle>
            <a:lvl1pPr>
              <a:defRPr sz="1600">
                <a:solidFill>
                  <a:schemeClr val="tx1">
                    <a:lumMod val="75000"/>
                    <a:lumOff val="25000"/>
                  </a:schemeClr>
                </a:solidFill>
              </a:defRPr>
            </a:lvl1pPr>
            <a:lvl2pPr>
              <a:defRPr sz="1600">
                <a:solidFill>
                  <a:schemeClr val="tx1">
                    <a:lumMod val="75000"/>
                    <a:lumOff val="25000"/>
                  </a:schemeClr>
                </a:solidFill>
              </a:defRPr>
            </a:lvl2pPr>
            <a:lvl3pPr>
              <a:defRPr sz="1600">
                <a:solidFill>
                  <a:schemeClr val="tx1">
                    <a:lumMod val="75000"/>
                    <a:lumOff val="25000"/>
                  </a:schemeClr>
                </a:solidFill>
              </a:defRPr>
            </a:lvl3pPr>
            <a:lvl4pPr>
              <a:defRPr sz="1600">
                <a:solidFill>
                  <a:schemeClr val="tx1">
                    <a:lumMod val="75000"/>
                    <a:lumOff val="25000"/>
                  </a:schemeClr>
                </a:solidFill>
              </a:defRPr>
            </a:lvl4pPr>
            <a:lvl5pPr>
              <a:defRPr sz="1600">
                <a:solidFill>
                  <a:schemeClr val="tx1">
                    <a:lumMod val="75000"/>
                    <a:lumOff val="2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Content Placeholder 2"/>
          <p:cNvSpPr>
            <a:spLocks noGrp="1"/>
          </p:cNvSpPr>
          <p:nvPr>
            <p:ph sz="quarter" idx="16"/>
          </p:nvPr>
        </p:nvSpPr>
        <p:spPr>
          <a:xfrm>
            <a:off x="3095625" y="1225550"/>
            <a:ext cx="5591175" cy="4718050"/>
          </a:xfrm>
        </p:spPr>
        <p:txBody>
          <a:bodyPr/>
          <a:lstStyle>
            <a:lvl1pPr>
              <a:defRPr sz="1600">
                <a:solidFill>
                  <a:schemeClr val="tx1">
                    <a:lumMod val="75000"/>
                    <a:lumOff val="25000"/>
                  </a:schemeClr>
                </a:solidFill>
              </a:defRPr>
            </a:lvl1pPr>
            <a:lvl2pPr>
              <a:defRPr sz="1600">
                <a:solidFill>
                  <a:schemeClr val="tx1">
                    <a:lumMod val="75000"/>
                    <a:lumOff val="25000"/>
                  </a:schemeClr>
                </a:solidFill>
              </a:defRPr>
            </a:lvl2pPr>
            <a:lvl3pPr>
              <a:defRPr sz="1600">
                <a:solidFill>
                  <a:schemeClr val="tx1">
                    <a:lumMod val="75000"/>
                    <a:lumOff val="25000"/>
                  </a:schemeClr>
                </a:solidFill>
              </a:defRPr>
            </a:lvl3pPr>
            <a:lvl4pPr>
              <a:defRPr sz="1600">
                <a:solidFill>
                  <a:schemeClr val="tx1">
                    <a:lumMod val="75000"/>
                    <a:lumOff val="25000"/>
                  </a:schemeClr>
                </a:solidFill>
              </a:defRPr>
            </a:lvl4pPr>
            <a:lvl5pPr>
              <a:defRPr sz="1600">
                <a:solidFill>
                  <a:schemeClr val="tx1">
                    <a:lumMod val="75000"/>
                    <a:lumOff val="2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5"/>
          <p:cNvSpPr>
            <a:spLocks noGrp="1"/>
          </p:cNvSpPr>
          <p:nvPr>
            <p:ph type="sldNum" sz="quarter" idx="17"/>
          </p:nvPr>
        </p:nvSpPr>
        <p:spPr/>
        <p:txBody>
          <a:bodyPr/>
          <a:lstStyle>
            <a:lvl1pPr>
              <a:defRPr/>
            </a:lvl1pPr>
          </a:lstStyle>
          <a:p>
            <a:fld id="{3B773CDB-7973-454B-9699-5CCFA043586B}" type="slidenum">
              <a:rPr lang="en-US"/>
              <a:pPr/>
              <a:t>‹#›</a:t>
            </a:fld>
            <a:endParaRPr lang="en-US"/>
          </a:p>
        </p:txBody>
      </p:sp>
      <p:sp>
        <p:nvSpPr>
          <p:cNvPr id="2" name="Footer Placeholder 1"/>
          <p:cNvSpPr>
            <a:spLocks noGrp="1"/>
          </p:cNvSpPr>
          <p:nvPr>
            <p:ph type="ftr" sz="quarter" idx="18"/>
          </p:nvPr>
        </p:nvSpPr>
        <p:spPr>
          <a:xfrm>
            <a:off x="309986" y="6470426"/>
            <a:ext cx="2900362" cy="217493"/>
          </a:xfrm>
          <a:prstGeom prst="rect">
            <a:avLst/>
          </a:prstGeom>
        </p:spPr>
        <p:txBody>
          <a:bodyPr/>
          <a:lstStyle/>
          <a:p>
            <a:pPr>
              <a:defRPr/>
            </a:pPr>
            <a:r>
              <a:rPr lang="en-US" smtClean="0">
                <a:solidFill>
                  <a:srgbClr val="000000">
                    <a:tint val="75000"/>
                  </a:srgbClr>
                </a:solidFill>
              </a:rPr>
              <a:t>File Name</a:t>
            </a:r>
            <a:endParaRPr lang="en-US" dirty="0">
              <a:solidFill>
                <a:srgbClr val="000000">
                  <a:tint val="75000"/>
                </a:srgbClr>
              </a:solidFill>
            </a:endParaRPr>
          </a:p>
        </p:txBody>
      </p:sp>
    </p:spTree>
    <p:extLst>
      <p:ext uri="{BB962C8B-B14F-4D97-AF65-F5344CB8AC3E}">
        <p14:creationId xmlns:p14="http://schemas.microsoft.com/office/powerpoint/2010/main" val="327657849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 Quad-Chart">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304800" y="274637"/>
            <a:ext cx="8382000" cy="806451"/>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smtClean="0"/>
              <a:t>Click to edit Master title style</a:t>
            </a:r>
          </a:p>
        </p:txBody>
      </p:sp>
      <p:sp>
        <p:nvSpPr>
          <p:cNvPr id="3" name="Content Placeholder 2"/>
          <p:cNvSpPr>
            <a:spLocks noGrp="1"/>
          </p:cNvSpPr>
          <p:nvPr>
            <p:ph sz="quarter" idx="15"/>
          </p:nvPr>
        </p:nvSpPr>
        <p:spPr>
          <a:xfrm>
            <a:off x="304800" y="1225550"/>
            <a:ext cx="4114800" cy="2286000"/>
          </a:xfrm>
        </p:spPr>
        <p:txBody>
          <a:bodyPr/>
          <a:lstStyle>
            <a:lvl1pPr>
              <a:defRPr sz="1600">
                <a:solidFill>
                  <a:schemeClr val="tx1">
                    <a:lumMod val="75000"/>
                    <a:lumOff val="25000"/>
                  </a:schemeClr>
                </a:solidFill>
              </a:defRPr>
            </a:lvl1pPr>
            <a:lvl2pPr>
              <a:defRPr sz="1600">
                <a:solidFill>
                  <a:schemeClr val="tx1">
                    <a:lumMod val="75000"/>
                    <a:lumOff val="25000"/>
                  </a:schemeClr>
                </a:solidFill>
              </a:defRPr>
            </a:lvl2pPr>
            <a:lvl3pPr>
              <a:defRPr sz="1600">
                <a:solidFill>
                  <a:schemeClr val="tx1">
                    <a:lumMod val="75000"/>
                    <a:lumOff val="25000"/>
                  </a:schemeClr>
                </a:solidFill>
              </a:defRPr>
            </a:lvl3pPr>
            <a:lvl4pPr>
              <a:defRPr sz="1600">
                <a:solidFill>
                  <a:schemeClr val="tx1">
                    <a:lumMod val="75000"/>
                    <a:lumOff val="25000"/>
                  </a:schemeClr>
                </a:solidFill>
              </a:defRPr>
            </a:lvl4pPr>
            <a:lvl5pPr>
              <a:defRPr sz="1600">
                <a:solidFill>
                  <a:schemeClr val="tx1">
                    <a:lumMod val="75000"/>
                    <a:lumOff val="2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Content Placeholder 2"/>
          <p:cNvSpPr>
            <a:spLocks noGrp="1"/>
          </p:cNvSpPr>
          <p:nvPr>
            <p:ph sz="quarter" idx="16"/>
          </p:nvPr>
        </p:nvSpPr>
        <p:spPr>
          <a:xfrm>
            <a:off x="4572000" y="1225550"/>
            <a:ext cx="4114800" cy="2286000"/>
          </a:xfrm>
        </p:spPr>
        <p:txBody>
          <a:bodyPr/>
          <a:lstStyle>
            <a:lvl1pPr>
              <a:defRPr sz="1600">
                <a:solidFill>
                  <a:schemeClr val="tx1">
                    <a:lumMod val="75000"/>
                    <a:lumOff val="25000"/>
                  </a:schemeClr>
                </a:solidFill>
              </a:defRPr>
            </a:lvl1pPr>
            <a:lvl2pPr>
              <a:defRPr sz="1600">
                <a:solidFill>
                  <a:schemeClr val="tx1">
                    <a:lumMod val="75000"/>
                    <a:lumOff val="25000"/>
                  </a:schemeClr>
                </a:solidFill>
              </a:defRPr>
            </a:lvl2pPr>
            <a:lvl3pPr>
              <a:defRPr sz="1600">
                <a:solidFill>
                  <a:schemeClr val="tx1">
                    <a:lumMod val="75000"/>
                    <a:lumOff val="25000"/>
                  </a:schemeClr>
                </a:solidFill>
              </a:defRPr>
            </a:lvl3pPr>
            <a:lvl4pPr>
              <a:defRPr sz="1600">
                <a:solidFill>
                  <a:schemeClr val="tx1">
                    <a:lumMod val="75000"/>
                    <a:lumOff val="25000"/>
                  </a:schemeClr>
                </a:solidFill>
              </a:defRPr>
            </a:lvl4pPr>
            <a:lvl5pPr>
              <a:defRPr sz="1600">
                <a:solidFill>
                  <a:schemeClr val="tx1">
                    <a:lumMod val="75000"/>
                    <a:lumOff val="2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5"/>
          <p:cNvSpPr>
            <a:spLocks noGrp="1"/>
          </p:cNvSpPr>
          <p:nvPr>
            <p:ph type="sldNum" sz="quarter" idx="17"/>
          </p:nvPr>
        </p:nvSpPr>
        <p:spPr/>
        <p:txBody>
          <a:bodyPr/>
          <a:lstStyle>
            <a:lvl1pPr>
              <a:defRPr/>
            </a:lvl1pPr>
          </a:lstStyle>
          <a:p>
            <a:fld id="{3B773CDB-7973-454B-9699-5CCFA043586B}" type="slidenum">
              <a:rPr lang="en-US"/>
              <a:pPr/>
              <a:t>‹#›</a:t>
            </a:fld>
            <a:endParaRPr lang="en-US"/>
          </a:p>
        </p:txBody>
      </p:sp>
      <p:sp>
        <p:nvSpPr>
          <p:cNvPr id="6" name="Content Placeholder 2"/>
          <p:cNvSpPr>
            <a:spLocks noGrp="1"/>
          </p:cNvSpPr>
          <p:nvPr>
            <p:ph sz="quarter" idx="18"/>
          </p:nvPr>
        </p:nvSpPr>
        <p:spPr>
          <a:xfrm>
            <a:off x="304800" y="3597275"/>
            <a:ext cx="4114800" cy="2286000"/>
          </a:xfrm>
        </p:spPr>
        <p:txBody>
          <a:bodyPr/>
          <a:lstStyle>
            <a:lvl1pPr>
              <a:defRPr sz="1600">
                <a:solidFill>
                  <a:schemeClr val="tx1">
                    <a:lumMod val="75000"/>
                    <a:lumOff val="25000"/>
                  </a:schemeClr>
                </a:solidFill>
              </a:defRPr>
            </a:lvl1pPr>
            <a:lvl2pPr>
              <a:defRPr sz="1600">
                <a:solidFill>
                  <a:schemeClr val="tx1">
                    <a:lumMod val="75000"/>
                    <a:lumOff val="25000"/>
                  </a:schemeClr>
                </a:solidFill>
              </a:defRPr>
            </a:lvl2pPr>
            <a:lvl3pPr>
              <a:defRPr sz="1600">
                <a:solidFill>
                  <a:schemeClr val="tx1">
                    <a:lumMod val="75000"/>
                    <a:lumOff val="25000"/>
                  </a:schemeClr>
                </a:solidFill>
              </a:defRPr>
            </a:lvl3pPr>
            <a:lvl4pPr>
              <a:defRPr sz="1600">
                <a:solidFill>
                  <a:schemeClr val="tx1">
                    <a:lumMod val="75000"/>
                    <a:lumOff val="25000"/>
                  </a:schemeClr>
                </a:solidFill>
              </a:defRPr>
            </a:lvl4pPr>
            <a:lvl5pPr>
              <a:defRPr sz="1600">
                <a:solidFill>
                  <a:schemeClr val="tx1">
                    <a:lumMod val="75000"/>
                    <a:lumOff val="2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Content Placeholder 2"/>
          <p:cNvSpPr>
            <a:spLocks noGrp="1"/>
          </p:cNvSpPr>
          <p:nvPr>
            <p:ph sz="quarter" idx="19"/>
          </p:nvPr>
        </p:nvSpPr>
        <p:spPr>
          <a:xfrm>
            <a:off x="4572000" y="3597275"/>
            <a:ext cx="4114800" cy="2286000"/>
          </a:xfrm>
        </p:spPr>
        <p:txBody>
          <a:bodyPr/>
          <a:lstStyle>
            <a:lvl1pPr>
              <a:defRPr sz="1600">
                <a:solidFill>
                  <a:schemeClr val="tx1">
                    <a:lumMod val="75000"/>
                    <a:lumOff val="25000"/>
                  </a:schemeClr>
                </a:solidFill>
              </a:defRPr>
            </a:lvl1pPr>
            <a:lvl2pPr>
              <a:defRPr sz="1600">
                <a:solidFill>
                  <a:schemeClr val="tx1">
                    <a:lumMod val="75000"/>
                    <a:lumOff val="25000"/>
                  </a:schemeClr>
                </a:solidFill>
              </a:defRPr>
            </a:lvl2pPr>
            <a:lvl3pPr>
              <a:defRPr sz="1600">
                <a:solidFill>
                  <a:schemeClr val="tx1">
                    <a:lumMod val="75000"/>
                    <a:lumOff val="25000"/>
                  </a:schemeClr>
                </a:solidFill>
              </a:defRPr>
            </a:lvl3pPr>
            <a:lvl4pPr>
              <a:defRPr sz="1600">
                <a:solidFill>
                  <a:schemeClr val="tx1">
                    <a:lumMod val="75000"/>
                    <a:lumOff val="25000"/>
                  </a:schemeClr>
                </a:solidFill>
              </a:defRPr>
            </a:lvl4pPr>
            <a:lvl5pPr>
              <a:defRPr sz="1600">
                <a:solidFill>
                  <a:schemeClr val="tx1">
                    <a:lumMod val="75000"/>
                    <a:lumOff val="2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cxnSp>
        <p:nvCxnSpPr>
          <p:cNvPr id="4" name="Straight Connector 3"/>
          <p:cNvCxnSpPr/>
          <p:nvPr userDrawn="1"/>
        </p:nvCxnSpPr>
        <p:spPr>
          <a:xfrm>
            <a:off x="304800" y="3549650"/>
            <a:ext cx="8382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userDrawn="1"/>
        </p:nvCxnSpPr>
        <p:spPr>
          <a:xfrm>
            <a:off x="4492895" y="1225550"/>
            <a:ext cx="0" cy="4657725"/>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1497814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hort Title - Sub-Head 2 Sections">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304800" y="274638"/>
            <a:ext cx="8382000" cy="538162"/>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smtClean="0"/>
              <a:t>Click to edit Master title style</a:t>
            </a:r>
          </a:p>
        </p:txBody>
      </p:sp>
      <p:sp>
        <p:nvSpPr>
          <p:cNvPr id="4" name="Footer Placeholder 4"/>
          <p:cNvSpPr>
            <a:spLocks noGrp="1"/>
          </p:cNvSpPr>
          <p:nvPr>
            <p:ph type="ftr" sz="quarter" idx="10"/>
          </p:nvPr>
        </p:nvSpPr>
        <p:spPr>
          <a:xfrm>
            <a:off x="309986" y="6470426"/>
            <a:ext cx="2900362" cy="217493"/>
          </a:xfrm>
          <a:prstGeom prst="rect">
            <a:avLst/>
          </a:prstGeom>
        </p:spPr>
        <p:txBody>
          <a:bodyPr/>
          <a:lstStyle>
            <a:lvl1pPr>
              <a:defRPr/>
            </a:lvl1pPr>
          </a:lstStyle>
          <a:p>
            <a:pPr>
              <a:defRPr/>
            </a:pPr>
            <a:r>
              <a:rPr lang="en-US">
                <a:solidFill>
                  <a:srgbClr val="000000">
                    <a:tint val="75000"/>
                  </a:srgbClr>
                </a:solidFill>
              </a:rPr>
              <a:t>File Name</a:t>
            </a:r>
          </a:p>
        </p:txBody>
      </p:sp>
      <p:sp>
        <p:nvSpPr>
          <p:cNvPr id="5" name="Slide Number Placeholder 5"/>
          <p:cNvSpPr>
            <a:spLocks noGrp="1"/>
          </p:cNvSpPr>
          <p:nvPr>
            <p:ph type="sldNum" sz="quarter" idx="11"/>
          </p:nvPr>
        </p:nvSpPr>
        <p:spPr/>
        <p:txBody>
          <a:bodyPr/>
          <a:lstStyle>
            <a:lvl1pPr>
              <a:defRPr/>
            </a:lvl1pPr>
          </a:lstStyle>
          <a:p>
            <a:fld id="{9A257827-C34C-4251-B995-96C9C233CCC8}" type="slidenum">
              <a:rPr lang="en-US"/>
              <a:pPr/>
              <a:t>‹#›</a:t>
            </a:fld>
            <a:endParaRPr lang="en-US"/>
          </a:p>
        </p:txBody>
      </p:sp>
      <p:sp>
        <p:nvSpPr>
          <p:cNvPr id="6" name="Text Placeholder 3"/>
          <p:cNvSpPr>
            <a:spLocks noGrp="1"/>
          </p:cNvSpPr>
          <p:nvPr>
            <p:ph type="body" sz="quarter" idx="3"/>
          </p:nvPr>
        </p:nvSpPr>
        <p:spPr>
          <a:xfrm>
            <a:off x="4572000" y="942975"/>
            <a:ext cx="4114800" cy="663266"/>
          </a:xfrm>
        </p:spPr>
        <p:txBody>
          <a:bodyPr bIns="0" anchor="b"/>
          <a:lstStyle>
            <a:lvl1pPr>
              <a:defRPr sz="1800">
                <a:solidFill>
                  <a:schemeClr val="tx1">
                    <a:lumMod val="75000"/>
                    <a:lumOff val="25000"/>
                  </a:schemeClr>
                </a:solidFill>
              </a:defRPr>
            </a:lvl1pPr>
          </a:lstStyle>
          <a:p>
            <a:pPr lvl="0"/>
            <a:r>
              <a:rPr lang="en-US" dirty="0" smtClean="0"/>
              <a:t>Click to edit Master text styles</a:t>
            </a:r>
          </a:p>
        </p:txBody>
      </p:sp>
      <p:sp>
        <p:nvSpPr>
          <p:cNvPr id="7" name="Text Placeholder 3"/>
          <p:cNvSpPr>
            <a:spLocks noGrp="1"/>
          </p:cNvSpPr>
          <p:nvPr>
            <p:ph type="body" sz="quarter" idx="13"/>
          </p:nvPr>
        </p:nvSpPr>
        <p:spPr>
          <a:xfrm>
            <a:off x="304800" y="942975"/>
            <a:ext cx="4114800" cy="666241"/>
          </a:xfrm>
        </p:spPr>
        <p:txBody>
          <a:bodyPr bIns="0" anchor="b"/>
          <a:lstStyle>
            <a:lvl1pPr>
              <a:defRPr sz="1800">
                <a:solidFill>
                  <a:schemeClr val="tx1">
                    <a:lumMod val="75000"/>
                    <a:lumOff val="25000"/>
                  </a:schemeClr>
                </a:solidFill>
              </a:defRPr>
            </a:lvl1pPr>
          </a:lstStyle>
          <a:p>
            <a:pPr lvl="0"/>
            <a:r>
              <a:rPr lang="en-US" dirty="0" smtClean="0"/>
              <a:t>Click to edit Master text styles</a:t>
            </a:r>
          </a:p>
        </p:txBody>
      </p:sp>
      <p:sp>
        <p:nvSpPr>
          <p:cNvPr id="8" name="Content Placeholder 2"/>
          <p:cNvSpPr>
            <a:spLocks noGrp="1"/>
          </p:cNvSpPr>
          <p:nvPr>
            <p:ph sz="quarter" idx="15"/>
          </p:nvPr>
        </p:nvSpPr>
        <p:spPr>
          <a:xfrm>
            <a:off x="304800" y="1693664"/>
            <a:ext cx="4114800" cy="4230886"/>
          </a:xfrm>
        </p:spPr>
        <p:txBody>
          <a:bodyPr tIns="0"/>
          <a:lstStyle>
            <a:lvl1pPr>
              <a:defRPr sz="1600">
                <a:solidFill>
                  <a:schemeClr val="tx1">
                    <a:lumMod val="75000"/>
                    <a:lumOff val="25000"/>
                  </a:schemeClr>
                </a:solidFill>
              </a:defRPr>
            </a:lvl1pPr>
            <a:lvl2pPr>
              <a:defRPr sz="1600">
                <a:solidFill>
                  <a:schemeClr val="tx1">
                    <a:lumMod val="75000"/>
                    <a:lumOff val="25000"/>
                  </a:schemeClr>
                </a:solidFill>
              </a:defRPr>
            </a:lvl2pPr>
            <a:lvl3pPr>
              <a:defRPr sz="1600">
                <a:solidFill>
                  <a:schemeClr val="tx1">
                    <a:lumMod val="75000"/>
                    <a:lumOff val="25000"/>
                  </a:schemeClr>
                </a:solidFill>
              </a:defRPr>
            </a:lvl3pPr>
            <a:lvl4pPr>
              <a:defRPr sz="1600">
                <a:solidFill>
                  <a:schemeClr val="tx1">
                    <a:lumMod val="75000"/>
                    <a:lumOff val="25000"/>
                  </a:schemeClr>
                </a:solidFill>
              </a:defRPr>
            </a:lvl4pPr>
            <a:lvl5pPr>
              <a:defRPr sz="1600">
                <a:solidFill>
                  <a:schemeClr val="tx1">
                    <a:lumMod val="75000"/>
                    <a:lumOff val="2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Content Placeholder 2"/>
          <p:cNvSpPr>
            <a:spLocks noGrp="1"/>
          </p:cNvSpPr>
          <p:nvPr>
            <p:ph sz="quarter" idx="16"/>
          </p:nvPr>
        </p:nvSpPr>
        <p:spPr>
          <a:xfrm>
            <a:off x="4572000" y="1693664"/>
            <a:ext cx="4114800" cy="4230886"/>
          </a:xfrm>
        </p:spPr>
        <p:txBody>
          <a:bodyPr tIns="0"/>
          <a:lstStyle>
            <a:lvl1pPr>
              <a:defRPr sz="1600">
                <a:solidFill>
                  <a:schemeClr val="tx1">
                    <a:lumMod val="75000"/>
                    <a:lumOff val="25000"/>
                  </a:schemeClr>
                </a:solidFill>
              </a:defRPr>
            </a:lvl1pPr>
            <a:lvl2pPr>
              <a:defRPr sz="1600">
                <a:solidFill>
                  <a:schemeClr val="tx1">
                    <a:lumMod val="75000"/>
                    <a:lumOff val="25000"/>
                  </a:schemeClr>
                </a:solidFill>
              </a:defRPr>
            </a:lvl2pPr>
            <a:lvl3pPr>
              <a:defRPr sz="1600">
                <a:solidFill>
                  <a:schemeClr val="tx1">
                    <a:lumMod val="75000"/>
                    <a:lumOff val="25000"/>
                  </a:schemeClr>
                </a:solidFill>
              </a:defRPr>
            </a:lvl3pPr>
            <a:lvl4pPr>
              <a:defRPr sz="1600">
                <a:solidFill>
                  <a:schemeClr val="tx1">
                    <a:lumMod val="75000"/>
                    <a:lumOff val="25000"/>
                  </a:schemeClr>
                </a:solidFill>
              </a:defRPr>
            </a:lvl4pPr>
            <a:lvl5pPr>
              <a:defRPr sz="1600">
                <a:solidFill>
                  <a:schemeClr val="tx1">
                    <a:lumMod val="75000"/>
                    <a:lumOff val="2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6377031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extLst mod="1">
    <p:ext uri="{DCECCB84-F9BA-43D5-87BE-67443E8EF086}">
      <p15:sldGuideLst xmlns:p15="http://schemas.microsoft.com/office/powerpoint/2012/main" xmlns="">
        <p15:guide id="1" orient="horz" pos="594">
          <p15:clr>
            <a:srgbClr val="FBAE40"/>
          </p15:clr>
        </p15:guide>
        <p15:guide id="2" orient="horz" pos="516">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hort Title - 2 Sections">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304800" y="274638"/>
            <a:ext cx="8382000" cy="538162"/>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smtClean="0"/>
              <a:t>Click to edit Master title style</a:t>
            </a:r>
          </a:p>
        </p:txBody>
      </p:sp>
      <p:sp>
        <p:nvSpPr>
          <p:cNvPr id="4" name="Footer Placeholder 4"/>
          <p:cNvSpPr>
            <a:spLocks noGrp="1"/>
          </p:cNvSpPr>
          <p:nvPr>
            <p:ph type="ftr" sz="quarter" idx="10"/>
          </p:nvPr>
        </p:nvSpPr>
        <p:spPr>
          <a:xfrm>
            <a:off x="309986" y="6470426"/>
            <a:ext cx="2900362" cy="217493"/>
          </a:xfrm>
          <a:prstGeom prst="rect">
            <a:avLst/>
          </a:prstGeom>
        </p:spPr>
        <p:txBody>
          <a:bodyPr/>
          <a:lstStyle>
            <a:lvl1pPr>
              <a:defRPr/>
            </a:lvl1pPr>
          </a:lstStyle>
          <a:p>
            <a:pPr>
              <a:defRPr/>
            </a:pPr>
            <a:r>
              <a:rPr lang="en-US">
                <a:solidFill>
                  <a:srgbClr val="000000">
                    <a:tint val="75000"/>
                  </a:srgbClr>
                </a:solidFill>
              </a:rPr>
              <a:t>File Name</a:t>
            </a:r>
          </a:p>
        </p:txBody>
      </p:sp>
      <p:sp>
        <p:nvSpPr>
          <p:cNvPr id="5" name="Slide Number Placeholder 5"/>
          <p:cNvSpPr>
            <a:spLocks noGrp="1"/>
          </p:cNvSpPr>
          <p:nvPr>
            <p:ph type="sldNum" sz="quarter" idx="11"/>
          </p:nvPr>
        </p:nvSpPr>
        <p:spPr/>
        <p:txBody>
          <a:bodyPr/>
          <a:lstStyle>
            <a:lvl1pPr>
              <a:defRPr/>
            </a:lvl1pPr>
          </a:lstStyle>
          <a:p>
            <a:fld id="{9A257827-C34C-4251-B995-96C9C233CCC8}" type="slidenum">
              <a:rPr lang="en-US"/>
              <a:pPr/>
              <a:t>‹#›</a:t>
            </a:fld>
            <a:endParaRPr lang="en-US"/>
          </a:p>
        </p:txBody>
      </p:sp>
      <p:sp>
        <p:nvSpPr>
          <p:cNvPr id="8" name="Content Placeholder 2"/>
          <p:cNvSpPr>
            <a:spLocks noGrp="1"/>
          </p:cNvSpPr>
          <p:nvPr>
            <p:ph sz="quarter" idx="15"/>
          </p:nvPr>
        </p:nvSpPr>
        <p:spPr>
          <a:xfrm>
            <a:off x="304800" y="942975"/>
            <a:ext cx="4114800" cy="4981575"/>
          </a:xfrm>
        </p:spPr>
        <p:txBody>
          <a:bodyPr tIns="0"/>
          <a:lstStyle>
            <a:lvl1pPr>
              <a:defRPr sz="1600">
                <a:solidFill>
                  <a:schemeClr val="tx1">
                    <a:lumMod val="75000"/>
                    <a:lumOff val="25000"/>
                  </a:schemeClr>
                </a:solidFill>
              </a:defRPr>
            </a:lvl1pPr>
            <a:lvl2pPr>
              <a:defRPr sz="1600">
                <a:solidFill>
                  <a:schemeClr val="tx1">
                    <a:lumMod val="75000"/>
                    <a:lumOff val="25000"/>
                  </a:schemeClr>
                </a:solidFill>
              </a:defRPr>
            </a:lvl2pPr>
            <a:lvl3pPr>
              <a:defRPr sz="1600">
                <a:solidFill>
                  <a:schemeClr val="tx1">
                    <a:lumMod val="75000"/>
                    <a:lumOff val="25000"/>
                  </a:schemeClr>
                </a:solidFill>
              </a:defRPr>
            </a:lvl3pPr>
            <a:lvl4pPr>
              <a:defRPr sz="1600">
                <a:solidFill>
                  <a:schemeClr val="tx1">
                    <a:lumMod val="75000"/>
                    <a:lumOff val="25000"/>
                  </a:schemeClr>
                </a:solidFill>
              </a:defRPr>
            </a:lvl4pPr>
            <a:lvl5pPr>
              <a:defRPr sz="1600">
                <a:solidFill>
                  <a:schemeClr val="tx1">
                    <a:lumMod val="75000"/>
                    <a:lumOff val="2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Content Placeholder 2"/>
          <p:cNvSpPr>
            <a:spLocks noGrp="1"/>
          </p:cNvSpPr>
          <p:nvPr>
            <p:ph sz="quarter" idx="16"/>
          </p:nvPr>
        </p:nvSpPr>
        <p:spPr>
          <a:xfrm>
            <a:off x="4572000" y="942975"/>
            <a:ext cx="4114800" cy="4981575"/>
          </a:xfrm>
        </p:spPr>
        <p:txBody>
          <a:bodyPr tIns="0"/>
          <a:lstStyle>
            <a:lvl1pPr>
              <a:defRPr sz="1600">
                <a:solidFill>
                  <a:schemeClr val="tx1">
                    <a:lumMod val="75000"/>
                    <a:lumOff val="25000"/>
                  </a:schemeClr>
                </a:solidFill>
              </a:defRPr>
            </a:lvl1pPr>
            <a:lvl2pPr>
              <a:defRPr sz="1600">
                <a:solidFill>
                  <a:schemeClr val="tx1">
                    <a:lumMod val="75000"/>
                    <a:lumOff val="25000"/>
                  </a:schemeClr>
                </a:solidFill>
              </a:defRPr>
            </a:lvl2pPr>
            <a:lvl3pPr>
              <a:defRPr sz="1600">
                <a:solidFill>
                  <a:schemeClr val="tx1">
                    <a:lumMod val="75000"/>
                    <a:lumOff val="25000"/>
                  </a:schemeClr>
                </a:solidFill>
              </a:defRPr>
            </a:lvl3pPr>
            <a:lvl4pPr>
              <a:defRPr sz="1600">
                <a:solidFill>
                  <a:schemeClr val="tx1">
                    <a:lumMod val="75000"/>
                    <a:lumOff val="25000"/>
                  </a:schemeClr>
                </a:solidFill>
              </a:defRPr>
            </a:lvl4pPr>
            <a:lvl5pPr>
              <a:defRPr sz="1600">
                <a:solidFill>
                  <a:schemeClr val="tx1">
                    <a:lumMod val="75000"/>
                    <a:lumOff val="2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47052047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extLst mod="1">
    <p:ext uri="{DCECCB84-F9BA-43D5-87BE-67443E8EF086}">
      <p15:sldGuideLst xmlns:p15="http://schemas.microsoft.com/office/powerpoint/2012/main" xmlns="">
        <p15:guide id="1" orient="horz" pos="594">
          <p15:clr>
            <a:srgbClr val="FBAE40"/>
          </p15:clr>
        </p15:guide>
        <p15:guide id="2" orient="horz" pos="516">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hort Title - 2 Odd Sections">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304800" y="274638"/>
            <a:ext cx="8382000" cy="538162"/>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smtClean="0"/>
              <a:t>Click to edit Master title style</a:t>
            </a:r>
          </a:p>
        </p:txBody>
      </p:sp>
      <p:sp>
        <p:nvSpPr>
          <p:cNvPr id="4" name="Footer Placeholder 4"/>
          <p:cNvSpPr>
            <a:spLocks noGrp="1"/>
          </p:cNvSpPr>
          <p:nvPr>
            <p:ph type="ftr" sz="quarter" idx="10"/>
          </p:nvPr>
        </p:nvSpPr>
        <p:spPr>
          <a:xfrm>
            <a:off x="309986" y="6470426"/>
            <a:ext cx="2900362" cy="217493"/>
          </a:xfrm>
          <a:prstGeom prst="rect">
            <a:avLst/>
          </a:prstGeom>
        </p:spPr>
        <p:txBody>
          <a:bodyPr/>
          <a:lstStyle>
            <a:lvl1pPr>
              <a:defRPr/>
            </a:lvl1pPr>
          </a:lstStyle>
          <a:p>
            <a:pPr>
              <a:defRPr/>
            </a:pPr>
            <a:r>
              <a:rPr lang="en-US">
                <a:solidFill>
                  <a:srgbClr val="000000">
                    <a:tint val="75000"/>
                  </a:srgbClr>
                </a:solidFill>
              </a:rPr>
              <a:t>File Name</a:t>
            </a:r>
          </a:p>
        </p:txBody>
      </p:sp>
      <p:sp>
        <p:nvSpPr>
          <p:cNvPr id="5" name="Slide Number Placeholder 5"/>
          <p:cNvSpPr>
            <a:spLocks noGrp="1"/>
          </p:cNvSpPr>
          <p:nvPr>
            <p:ph type="sldNum" sz="quarter" idx="11"/>
          </p:nvPr>
        </p:nvSpPr>
        <p:spPr/>
        <p:txBody>
          <a:bodyPr/>
          <a:lstStyle>
            <a:lvl1pPr>
              <a:defRPr/>
            </a:lvl1pPr>
          </a:lstStyle>
          <a:p>
            <a:fld id="{9A257827-C34C-4251-B995-96C9C233CCC8}" type="slidenum">
              <a:rPr lang="en-US"/>
              <a:pPr/>
              <a:t>‹#›</a:t>
            </a:fld>
            <a:endParaRPr lang="en-US"/>
          </a:p>
        </p:txBody>
      </p:sp>
      <p:sp>
        <p:nvSpPr>
          <p:cNvPr id="7" name="Content Placeholder 2"/>
          <p:cNvSpPr>
            <a:spLocks noGrp="1"/>
          </p:cNvSpPr>
          <p:nvPr>
            <p:ph sz="quarter" idx="15"/>
          </p:nvPr>
        </p:nvSpPr>
        <p:spPr>
          <a:xfrm>
            <a:off x="304800" y="942975"/>
            <a:ext cx="2695575" cy="5000625"/>
          </a:xfrm>
        </p:spPr>
        <p:txBody>
          <a:bodyPr/>
          <a:lstStyle>
            <a:lvl1pPr>
              <a:defRPr sz="1600">
                <a:solidFill>
                  <a:schemeClr val="tx1">
                    <a:lumMod val="75000"/>
                    <a:lumOff val="25000"/>
                  </a:schemeClr>
                </a:solidFill>
              </a:defRPr>
            </a:lvl1pPr>
            <a:lvl2pPr>
              <a:defRPr sz="1600">
                <a:solidFill>
                  <a:schemeClr val="tx1">
                    <a:lumMod val="75000"/>
                    <a:lumOff val="25000"/>
                  </a:schemeClr>
                </a:solidFill>
              </a:defRPr>
            </a:lvl2pPr>
            <a:lvl3pPr>
              <a:defRPr sz="1600">
                <a:solidFill>
                  <a:schemeClr val="tx1">
                    <a:lumMod val="75000"/>
                    <a:lumOff val="25000"/>
                  </a:schemeClr>
                </a:solidFill>
              </a:defRPr>
            </a:lvl3pPr>
            <a:lvl4pPr>
              <a:defRPr sz="1600">
                <a:solidFill>
                  <a:schemeClr val="tx1">
                    <a:lumMod val="75000"/>
                    <a:lumOff val="25000"/>
                  </a:schemeClr>
                </a:solidFill>
              </a:defRPr>
            </a:lvl4pPr>
            <a:lvl5pPr>
              <a:defRPr sz="1600">
                <a:solidFill>
                  <a:schemeClr val="tx1">
                    <a:lumMod val="75000"/>
                    <a:lumOff val="2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Content Placeholder 2"/>
          <p:cNvSpPr>
            <a:spLocks noGrp="1"/>
          </p:cNvSpPr>
          <p:nvPr>
            <p:ph sz="quarter" idx="16"/>
          </p:nvPr>
        </p:nvSpPr>
        <p:spPr>
          <a:xfrm>
            <a:off x="3095625" y="942975"/>
            <a:ext cx="5591175" cy="5000625"/>
          </a:xfrm>
        </p:spPr>
        <p:txBody>
          <a:bodyPr/>
          <a:lstStyle>
            <a:lvl1pPr>
              <a:defRPr sz="1600">
                <a:solidFill>
                  <a:schemeClr val="tx1">
                    <a:lumMod val="75000"/>
                    <a:lumOff val="25000"/>
                  </a:schemeClr>
                </a:solidFill>
              </a:defRPr>
            </a:lvl1pPr>
            <a:lvl2pPr>
              <a:defRPr sz="1600">
                <a:solidFill>
                  <a:schemeClr val="tx1">
                    <a:lumMod val="75000"/>
                    <a:lumOff val="25000"/>
                  </a:schemeClr>
                </a:solidFill>
              </a:defRPr>
            </a:lvl2pPr>
            <a:lvl3pPr>
              <a:defRPr sz="1600">
                <a:solidFill>
                  <a:schemeClr val="tx1">
                    <a:lumMod val="75000"/>
                    <a:lumOff val="25000"/>
                  </a:schemeClr>
                </a:solidFill>
              </a:defRPr>
            </a:lvl3pPr>
            <a:lvl4pPr>
              <a:defRPr sz="1600">
                <a:solidFill>
                  <a:schemeClr val="tx1">
                    <a:lumMod val="75000"/>
                    <a:lumOff val="25000"/>
                  </a:schemeClr>
                </a:solidFill>
              </a:defRPr>
            </a:lvl4pPr>
            <a:lvl5pPr>
              <a:defRPr sz="1600">
                <a:solidFill>
                  <a:schemeClr val="tx1">
                    <a:lumMod val="75000"/>
                    <a:lumOff val="2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47110102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extLst mod="1">
    <p:ext uri="{DCECCB84-F9BA-43D5-87BE-67443E8EF086}">
      <p15:sldGuideLst xmlns:p15="http://schemas.microsoft.com/office/powerpoint/2012/main" xmlns="">
        <p15:guide id="1" orient="horz" pos="594">
          <p15:clr>
            <a:srgbClr val="FBAE40"/>
          </p15:clr>
        </p15:guide>
        <p15:guide id="2" orient="horz" pos="516">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hort Title - Quad-Chart">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304800" y="274638"/>
            <a:ext cx="8382000" cy="538162"/>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smtClean="0"/>
              <a:t>Click to edit Master title style</a:t>
            </a:r>
          </a:p>
        </p:txBody>
      </p:sp>
      <p:sp>
        <p:nvSpPr>
          <p:cNvPr id="4" name="Footer Placeholder 4"/>
          <p:cNvSpPr>
            <a:spLocks noGrp="1"/>
          </p:cNvSpPr>
          <p:nvPr>
            <p:ph type="ftr" sz="quarter" idx="10"/>
          </p:nvPr>
        </p:nvSpPr>
        <p:spPr>
          <a:xfrm>
            <a:off x="309986" y="6470426"/>
            <a:ext cx="2900362" cy="217493"/>
          </a:xfrm>
          <a:prstGeom prst="rect">
            <a:avLst/>
          </a:prstGeom>
        </p:spPr>
        <p:txBody>
          <a:bodyPr/>
          <a:lstStyle>
            <a:lvl1pPr>
              <a:defRPr/>
            </a:lvl1pPr>
          </a:lstStyle>
          <a:p>
            <a:pPr>
              <a:defRPr/>
            </a:pPr>
            <a:r>
              <a:rPr lang="en-US">
                <a:solidFill>
                  <a:srgbClr val="000000">
                    <a:tint val="75000"/>
                  </a:srgbClr>
                </a:solidFill>
              </a:rPr>
              <a:t>File Name</a:t>
            </a:r>
          </a:p>
        </p:txBody>
      </p:sp>
      <p:sp>
        <p:nvSpPr>
          <p:cNvPr id="5" name="Slide Number Placeholder 5"/>
          <p:cNvSpPr>
            <a:spLocks noGrp="1"/>
          </p:cNvSpPr>
          <p:nvPr>
            <p:ph type="sldNum" sz="quarter" idx="11"/>
          </p:nvPr>
        </p:nvSpPr>
        <p:spPr/>
        <p:txBody>
          <a:bodyPr/>
          <a:lstStyle>
            <a:lvl1pPr>
              <a:defRPr/>
            </a:lvl1pPr>
          </a:lstStyle>
          <a:p>
            <a:fld id="{9A257827-C34C-4251-B995-96C9C233CCC8}" type="slidenum">
              <a:rPr lang="en-US"/>
              <a:pPr/>
              <a:t>‹#›</a:t>
            </a:fld>
            <a:endParaRPr lang="en-US"/>
          </a:p>
        </p:txBody>
      </p:sp>
      <p:sp>
        <p:nvSpPr>
          <p:cNvPr id="16" name="Content Placeholder 2"/>
          <p:cNvSpPr>
            <a:spLocks noGrp="1"/>
          </p:cNvSpPr>
          <p:nvPr>
            <p:ph sz="quarter" idx="15"/>
          </p:nvPr>
        </p:nvSpPr>
        <p:spPr>
          <a:xfrm>
            <a:off x="304800" y="942975"/>
            <a:ext cx="4114800" cy="2423160"/>
          </a:xfrm>
        </p:spPr>
        <p:txBody>
          <a:bodyPr/>
          <a:lstStyle>
            <a:lvl1pPr>
              <a:defRPr sz="1600">
                <a:solidFill>
                  <a:schemeClr val="tx1">
                    <a:lumMod val="75000"/>
                    <a:lumOff val="25000"/>
                  </a:schemeClr>
                </a:solidFill>
              </a:defRPr>
            </a:lvl1pPr>
            <a:lvl2pPr>
              <a:defRPr sz="1600">
                <a:solidFill>
                  <a:schemeClr val="tx1">
                    <a:lumMod val="75000"/>
                    <a:lumOff val="25000"/>
                  </a:schemeClr>
                </a:solidFill>
              </a:defRPr>
            </a:lvl2pPr>
            <a:lvl3pPr>
              <a:defRPr sz="1600">
                <a:solidFill>
                  <a:schemeClr val="tx1">
                    <a:lumMod val="75000"/>
                    <a:lumOff val="25000"/>
                  </a:schemeClr>
                </a:solidFill>
              </a:defRPr>
            </a:lvl3pPr>
            <a:lvl4pPr>
              <a:defRPr sz="1600">
                <a:solidFill>
                  <a:schemeClr val="tx1">
                    <a:lumMod val="75000"/>
                    <a:lumOff val="25000"/>
                  </a:schemeClr>
                </a:solidFill>
              </a:defRPr>
            </a:lvl4pPr>
            <a:lvl5pPr>
              <a:defRPr sz="1600">
                <a:solidFill>
                  <a:schemeClr val="tx1">
                    <a:lumMod val="75000"/>
                    <a:lumOff val="2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7" name="Content Placeholder 2"/>
          <p:cNvSpPr>
            <a:spLocks noGrp="1"/>
          </p:cNvSpPr>
          <p:nvPr>
            <p:ph sz="quarter" idx="16"/>
          </p:nvPr>
        </p:nvSpPr>
        <p:spPr>
          <a:xfrm>
            <a:off x="4572000" y="942975"/>
            <a:ext cx="4114800" cy="2423160"/>
          </a:xfrm>
        </p:spPr>
        <p:txBody>
          <a:bodyPr/>
          <a:lstStyle>
            <a:lvl1pPr>
              <a:defRPr sz="1600">
                <a:solidFill>
                  <a:schemeClr val="tx1">
                    <a:lumMod val="75000"/>
                    <a:lumOff val="25000"/>
                  </a:schemeClr>
                </a:solidFill>
              </a:defRPr>
            </a:lvl1pPr>
            <a:lvl2pPr>
              <a:defRPr sz="1600">
                <a:solidFill>
                  <a:schemeClr val="tx1">
                    <a:lumMod val="75000"/>
                    <a:lumOff val="25000"/>
                  </a:schemeClr>
                </a:solidFill>
              </a:defRPr>
            </a:lvl2pPr>
            <a:lvl3pPr>
              <a:defRPr sz="1600">
                <a:solidFill>
                  <a:schemeClr val="tx1">
                    <a:lumMod val="75000"/>
                    <a:lumOff val="25000"/>
                  </a:schemeClr>
                </a:solidFill>
              </a:defRPr>
            </a:lvl3pPr>
            <a:lvl4pPr>
              <a:defRPr sz="1600">
                <a:solidFill>
                  <a:schemeClr val="tx1">
                    <a:lumMod val="75000"/>
                    <a:lumOff val="25000"/>
                  </a:schemeClr>
                </a:solidFill>
              </a:defRPr>
            </a:lvl4pPr>
            <a:lvl5pPr>
              <a:defRPr sz="1600">
                <a:solidFill>
                  <a:schemeClr val="tx1">
                    <a:lumMod val="75000"/>
                    <a:lumOff val="2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8" name="Content Placeholder 2"/>
          <p:cNvSpPr>
            <a:spLocks noGrp="1"/>
          </p:cNvSpPr>
          <p:nvPr>
            <p:ph sz="quarter" idx="18"/>
          </p:nvPr>
        </p:nvSpPr>
        <p:spPr>
          <a:xfrm>
            <a:off x="304800" y="3459480"/>
            <a:ext cx="4114800" cy="2423160"/>
          </a:xfrm>
        </p:spPr>
        <p:txBody>
          <a:bodyPr/>
          <a:lstStyle>
            <a:lvl1pPr>
              <a:defRPr sz="1600">
                <a:solidFill>
                  <a:schemeClr val="tx1">
                    <a:lumMod val="75000"/>
                    <a:lumOff val="25000"/>
                  </a:schemeClr>
                </a:solidFill>
              </a:defRPr>
            </a:lvl1pPr>
            <a:lvl2pPr>
              <a:defRPr sz="1600">
                <a:solidFill>
                  <a:schemeClr val="tx1">
                    <a:lumMod val="75000"/>
                    <a:lumOff val="25000"/>
                  </a:schemeClr>
                </a:solidFill>
              </a:defRPr>
            </a:lvl2pPr>
            <a:lvl3pPr>
              <a:defRPr sz="1600">
                <a:solidFill>
                  <a:schemeClr val="tx1">
                    <a:lumMod val="75000"/>
                    <a:lumOff val="25000"/>
                  </a:schemeClr>
                </a:solidFill>
              </a:defRPr>
            </a:lvl3pPr>
            <a:lvl4pPr>
              <a:defRPr sz="1600">
                <a:solidFill>
                  <a:schemeClr val="tx1">
                    <a:lumMod val="75000"/>
                    <a:lumOff val="25000"/>
                  </a:schemeClr>
                </a:solidFill>
              </a:defRPr>
            </a:lvl4pPr>
            <a:lvl5pPr>
              <a:defRPr sz="1600">
                <a:solidFill>
                  <a:schemeClr val="tx1">
                    <a:lumMod val="75000"/>
                    <a:lumOff val="2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9" name="Content Placeholder 2"/>
          <p:cNvSpPr>
            <a:spLocks noGrp="1"/>
          </p:cNvSpPr>
          <p:nvPr>
            <p:ph sz="quarter" idx="19"/>
          </p:nvPr>
        </p:nvSpPr>
        <p:spPr>
          <a:xfrm>
            <a:off x="4572000" y="3459480"/>
            <a:ext cx="4114800" cy="2423160"/>
          </a:xfrm>
        </p:spPr>
        <p:txBody>
          <a:bodyPr/>
          <a:lstStyle>
            <a:lvl1pPr>
              <a:defRPr sz="1600">
                <a:solidFill>
                  <a:schemeClr val="tx1">
                    <a:lumMod val="75000"/>
                    <a:lumOff val="25000"/>
                  </a:schemeClr>
                </a:solidFill>
              </a:defRPr>
            </a:lvl1pPr>
            <a:lvl2pPr>
              <a:defRPr sz="1600">
                <a:solidFill>
                  <a:schemeClr val="tx1">
                    <a:lumMod val="75000"/>
                    <a:lumOff val="25000"/>
                  </a:schemeClr>
                </a:solidFill>
              </a:defRPr>
            </a:lvl2pPr>
            <a:lvl3pPr>
              <a:defRPr sz="1600">
                <a:solidFill>
                  <a:schemeClr val="tx1">
                    <a:lumMod val="75000"/>
                    <a:lumOff val="25000"/>
                  </a:schemeClr>
                </a:solidFill>
              </a:defRPr>
            </a:lvl3pPr>
            <a:lvl4pPr>
              <a:defRPr sz="1600">
                <a:solidFill>
                  <a:schemeClr val="tx1">
                    <a:lumMod val="75000"/>
                    <a:lumOff val="25000"/>
                  </a:schemeClr>
                </a:solidFill>
              </a:defRPr>
            </a:lvl4pPr>
            <a:lvl5pPr>
              <a:defRPr sz="1600">
                <a:solidFill>
                  <a:schemeClr val="tx1">
                    <a:lumMod val="75000"/>
                    <a:lumOff val="2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cxnSp>
        <p:nvCxnSpPr>
          <p:cNvPr id="20" name="Straight Connector 19"/>
          <p:cNvCxnSpPr/>
          <p:nvPr userDrawn="1"/>
        </p:nvCxnSpPr>
        <p:spPr>
          <a:xfrm>
            <a:off x="304800" y="3409950"/>
            <a:ext cx="8382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userDrawn="1"/>
        </p:nvCxnSpPr>
        <p:spPr>
          <a:xfrm>
            <a:off x="4492895" y="942975"/>
            <a:ext cx="0" cy="4939665"/>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3385380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extLst mod="1">
    <p:ext uri="{DCECCB84-F9BA-43D5-87BE-67443E8EF086}">
      <p15:sldGuideLst xmlns:p15="http://schemas.microsoft.com/office/powerpoint/2012/main" xmlns="">
        <p15:guide id="1" orient="horz" pos="594">
          <p15:clr>
            <a:srgbClr val="FBAE40"/>
          </p15:clr>
        </p15:guide>
        <p15:guide id="2" orient="horz" pos="516">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 Background 1 15%">
    <p:spTree>
      <p:nvGrpSpPr>
        <p:cNvPr id="1" name=""/>
        <p:cNvGrpSpPr/>
        <p:nvPr/>
      </p:nvGrpSpPr>
      <p:grpSpPr>
        <a:xfrm>
          <a:off x="0" y="0"/>
          <a:ext cx="0" cy="0"/>
          <a:chOff x="0" y="0"/>
          <a:chExt cx="0" cy="0"/>
        </a:xfrm>
      </p:grpSpPr>
      <p:sp>
        <p:nvSpPr>
          <p:cNvPr id="10" name="Rounded Rectangle 9"/>
          <p:cNvSpPr/>
          <p:nvPr userDrawn="1"/>
        </p:nvSpPr>
        <p:spPr>
          <a:xfrm>
            <a:off x="202702" y="161925"/>
            <a:ext cx="8103097" cy="5207409"/>
          </a:xfrm>
          <a:prstGeom prst="roundRect">
            <a:avLst>
              <a:gd name="adj" fmla="val 255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rgbClr val="FFFFFF"/>
              </a:solidFill>
              <a:latin typeface="Calibri"/>
            </a:endParaRPr>
          </a:p>
        </p:txBody>
      </p:sp>
      <p:sp>
        <p:nvSpPr>
          <p:cNvPr id="9" name="Text Placeholder 8"/>
          <p:cNvSpPr>
            <a:spLocks noGrp="1"/>
          </p:cNvSpPr>
          <p:nvPr>
            <p:ph type="body" sz="quarter" idx="12"/>
          </p:nvPr>
        </p:nvSpPr>
        <p:spPr>
          <a:xfrm>
            <a:off x="457199" y="3200400"/>
            <a:ext cx="6858001" cy="1562099"/>
          </a:xfrm>
        </p:spPr>
        <p:txBody>
          <a:bodyPr/>
          <a:lstStyle>
            <a:lvl1pPr>
              <a:defRPr/>
            </a:lvl1pPr>
          </a:lstStyle>
          <a:p>
            <a:pPr lvl="0"/>
            <a:r>
              <a:rPr lang="en-US" smtClean="0"/>
              <a:t>Click to edit Master text styles</a:t>
            </a:r>
          </a:p>
        </p:txBody>
      </p:sp>
      <p:sp>
        <p:nvSpPr>
          <p:cNvPr id="2" name="Title 1"/>
          <p:cNvSpPr>
            <a:spLocks noGrp="1"/>
          </p:cNvSpPr>
          <p:nvPr>
            <p:ph type="title"/>
          </p:nvPr>
        </p:nvSpPr>
        <p:spPr>
          <a:xfrm>
            <a:off x="457200" y="419100"/>
            <a:ext cx="6858000" cy="2552700"/>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lumMod val="50000"/>
                    <a:lumOff val="50000"/>
                  </a:schemeClr>
                </a:solidFill>
              </a:defRPr>
            </a:lvl1pPr>
          </a:lstStyle>
          <a:p>
            <a:fld id="{0D0E9D3B-CB56-40AE-B0A9-8DA5E1AEFDB7}" type="slidenum">
              <a:rPr lang="en-US" smtClean="0">
                <a:solidFill>
                  <a:srgbClr val="000000">
                    <a:lumMod val="50000"/>
                    <a:lumOff val="50000"/>
                  </a:srgbClr>
                </a:solidFill>
              </a:rPr>
              <a:pPr/>
              <a:t>‹#›</a:t>
            </a:fld>
            <a:endParaRPr lang="en-US" dirty="0">
              <a:solidFill>
                <a:srgbClr val="000000">
                  <a:lumMod val="50000"/>
                  <a:lumOff val="50000"/>
                </a:srgbClr>
              </a:solidFill>
            </a:endParaRPr>
          </a:p>
        </p:txBody>
      </p:sp>
      <p:sp>
        <p:nvSpPr>
          <p:cNvPr id="4" name="Footer Placeholder 3"/>
          <p:cNvSpPr>
            <a:spLocks noGrp="1"/>
          </p:cNvSpPr>
          <p:nvPr>
            <p:ph type="ftr" sz="quarter" idx="11"/>
          </p:nvPr>
        </p:nvSpPr>
        <p:spPr/>
        <p:txBody>
          <a:bodyPr/>
          <a:lstStyle>
            <a:lvl1pPr>
              <a:defRPr>
                <a:solidFill>
                  <a:schemeClr val="tx1">
                    <a:lumMod val="50000"/>
                    <a:lumOff val="50000"/>
                  </a:schemeClr>
                </a:solidFill>
              </a:defRPr>
            </a:lvl1pPr>
          </a:lstStyle>
          <a:p>
            <a:r>
              <a:rPr lang="en-US" smtClean="0">
                <a:solidFill>
                  <a:srgbClr val="000000">
                    <a:lumMod val="50000"/>
                    <a:lumOff val="50000"/>
                  </a:srgbClr>
                </a:solidFill>
              </a:rPr>
              <a:t>File Name</a:t>
            </a:r>
            <a:endParaRPr lang="en-US" dirty="0">
              <a:solidFill>
                <a:srgbClr val="000000">
                  <a:lumMod val="50000"/>
                  <a:lumOff val="50000"/>
                </a:srgbClr>
              </a:solidFill>
            </a:endParaRPr>
          </a:p>
        </p:txBody>
      </p:sp>
      <p:sp>
        <p:nvSpPr>
          <p:cNvPr id="14" name="TextBox 13"/>
          <p:cNvSpPr txBox="1"/>
          <p:nvPr userDrawn="1"/>
        </p:nvSpPr>
        <p:spPr>
          <a:xfrm>
            <a:off x="457200" y="5525353"/>
            <a:ext cx="4316413" cy="830997"/>
          </a:xfrm>
          <a:prstGeom prst="rect">
            <a:avLst/>
          </a:prstGeom>
          <a:noFill/>
        </p:spPr>
        <p:txBody>
          <a:bodyPr wrap="square">
            <a:spAutoFit/>
          </a:bodyPr>
          <a:lstStyle/>
          <a:p>
            <a:r>
              <a:rPr lang="en-US" altLang="en-US" sz="1200" i="1" dirty="0">
                <a:solidFill>
                  <a:srgbClr val="000000"/>
                </a:solidFill>
                <a:latin typeface="Arial" pitchFamily="34" charset="0"/>
                <a:ea typeface="ＭＳ Ｐゴシック" pitchFamily="34" charset="-128"/>
              </a:rPr>
              <a:t>“</a:t>
            </a:r>
            <a:r>
              <a:rPr lang="en-US" sz="1200" i="1" dirty="0">
                <a:solidFill>
                  <a:srgbClr val="000000"/>
                </a:solidFill>
                <a:latin typeface="Arial" pitchFamily="34" charset="0"/>
                <a:ea typeface="ＭＳ Ｐゴシック" pitchFamily="34" charset="-128"/>
              </a:rPr>
              <a:t>The views, opinions and findings contained in this report are those of the authors(s) and should not be construed as an official Department of the Army position, policy or decision, unless so designated by other official documentation.</a:t>
            </a:r>
            <a:r>
              <a:rPr lang="en-US" altLang="en-US" sz="1200" i="1" dirty="0">
                <a:solidFill>
                  <a:srgbClr val="000000"/>
                </a:solidFill>
                <a:latin typeface="Arial" pitchFamily="34" charset="0"/>
                <a:ea typeface="ＭＳ Ｐゴシック" pitchFamily="34" charset="-128"/>
              </a:rPr>
              <a:t>”</a:t>
            </a:r>
            <a:endParaRPr lang="en-US" sz="1200" i="1" dirty="0">
              <a:solidFill>
                <a:srgbClr val="000000"/>
              </a:solidFill>
              <a:latin typeface="Arial" pitchFamily="34" charset="0"/>
              <a:ea typeface="ＭＳ Ｐゴシック" pitchFamily="34" charset="-128"/>
            </a:endParaRPr>
          </a:p>
        </p:txBody>
      </p:sp>
    </p:spTree>
    <p:extLst>
      <p:ext uri="{BB962C8B-B14F-4D97-AF65-F5344CB8AC3E}">
        <p14:creationId xmlns:p14="http://schemas.microsoft.com/office/powerpoint/2010/main" val="240777824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extLst mod="1">
    <p:ext uri="{DCECCB84-F9BA-43D5-87BE-67443E8EF086}">
      <p15:sldGuideLst xmlns:p15="http://schemas.microsoft.com/office/powerpoint/2012/main" xmlns=""/>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304800" y="2286001"/>
            <a:ext cx="8382000" cy="1285874"/>
          </a:xfrm>
          <a:prstGeom prst="rect">
            <a:avLst/>
          </a:prstGeom>
          <a:noFill/>
          <a:ln w="9525">
            <a:noFill/>
            <a:miter lim="800000"/>
            <a:headEnd/>
            <a:tailEnd/>
          </a:ln>
        </p:spPr>
        <p:txBody>
          <a:bodyPr anchor="b"/>
          <a:lstStyle>
            <a:lvl1pPr>
              <a:defRPr sz="3600" baseline="0">
                <a:solidFill>
                  <a:schemeClr val="tx1">
                    <a:lumMod val="75000"/>
                    <a:lumOff val="25000"/>
                  </a:schemeClr>
                </a:solidFill>
              </a:defRPr>
            </a:lvl1pPr>
          </a:lstStyle>
          <a:p>
            <a:pPr lvl="0"/>
            <a:r>
              <a:rPr lang="en-US" dirty="0" smtClean="0"/>
              <a:t>Click to edit Master title style</a:t>
            </a:r>
          </a:p>
        </p:txBody>
      </p:sp>
      <p:sp>
        <p:nvSpPr>
          <p:cNvPr id="6" name="Text Placeholder 5"/>
          <p:cNvSpPr>
            <a:spLocks noGrp="1"/>
          </p:cNvSpPr>
          <p:nvPr>
            <p:ph type="body" sz="quarter" idx="12"/>
          </p:nvPr>
        </p:nvSpPr>
        <p:spPr>
          <a:xfrm>
            <a:off x="304800" y="3687763"/>
            <a:ext cx="8382000" cy="854075"/>
          </a:xfrm>
        </p:spPr>
        <p:txBody>
          <a:bodyPr/>
          <a:lstStyle>
            <a:lvl1pPr marL="0" indent="0">
              <a:defRPr>
                <a:solidFill>
                  <a:schemeClr val="tx1">
                    <a:lumMod val="75000"/>
                    <a:lumOff val="25000"/>
                  </a:schemeClr>
                </a:solidFill>
              </a:defRPr>
            </a:lvl1pPr>
          </a:lstStyle>
          <a:p>
            <a:pPr lvl="0"/>
            <a:r>
              <a:rPr lang="en-US" dirty="0" smtClean="0"/>
              <a:t>Click to edit Master text styles</a:t>
            </a:r>
          </a:p>
        </p:txBody>
      </p:sp>
      <p:sp>
        <p:nvSpPr>
          <p:cNvPr id="4" name="Footer Placeholder 4"/>
          <p:cNvSpPr>
            <a:spLocks noGrp="1"/>
          </p:cNvSpPr>
          <p:nvPr>
            <p:ph type="ftr" sz="quarter" idx="13"/>
          </p:nvPr>
        </p:nvSpPr>
        <p:spPr>
          <a:xfrm>
            <a:off x="309986" y="6470426"/>
            <a:ext cx="2900362" cy="217493"/>
          </a:xfrm>
          <a:prstGeom prst="rect">
            <a:avLst/>
          </a:prstGeom>
        </p:spPr>
        <p:txBody>
          <a:bodyPr/>
          <a:lstStyle>
            <a:lvl1pPr>
              <a:defRPr/>
            </a:lvl1pPr>
          </a:lstStyle>
          <a:p>
            <a:pPr>
              <a:defRPr/>
            </a:pPr>
            <a:r>
              <a:rPr lang="en-US">
                <a:solidFill>
                  <a:srgbClr val="000000">
                    <a:tint val="75000"/>
                  </a:srgbClr>
                </a:solidFill>
              </a:rPr>
              <a:t>File Name</a:t>
            </a:r>
          </a:p>
        </p:txBody>
      </p:sp>
      <p:sp>
        <p:nvSpPr>
          <p:cNvPr id="5" name="Slide Number Placeholder 5"/>
          <p:cNvSpPr>
            <a:spLocks noGrp="1"/>
          </p:cNvSpPr>
          <p:nvPr>
            <p:ph type="sldNum" sz="quarter" idx="14"/>
          </p:nvPr>
        </p:nvSpPr>
        <p:spPr/>
        <p:txBody>
          <a:bodyPr/>
          <a:lstStyle>
            <a:lvl1pPr>
              <a:defRPr/>
            </a:lvl1pPr>
          </a:lstStyle>
          <a:p>
            <a:fld id="{42D6254A-A357-4200-B73D-5001EDA92138}" type="slidenum">
              <a:rPr lang="en-US"/>
              <a:pPr/>
              <a:t>‹#›</a:t>
            </a:fld>
            <a:endParaRPr lang="en-US"/>
          </a:p>
        </p:txBody>
      </p:sp>
    </p:spTree>
    <p:extLst>
      <p:ext uri="{BB962C8B-B14F-4D97-AF65-F5344CB8AC3E}">
        <p14:creationId xmlns:p14="http://schemas.microsoft.com/office/powerpoint/2010/main" val="305078833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ection header - no Sub-Head">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304800" y="2286001"/>
            <a:ext cx="8382000" cy="1285874"/>
          </a:xfrm>
          <a:prstGeom prst="rect">
            <a:avLst/>
          </a:prstGeom>
          <a:noFill/>
          <a:ln w="9525">
            <a:noFill/>
            <a:miter lim="800000"/>
            <a:headEnd/>
            <a:tailEnd/>
          </a:ln>
        </p:spPr>
        <p:txBody>
          <a:bodyPr anchor="b"/>
          <a:lstStyle>
            <a:lvl1pPr>
              <a:defRPr sz="3600" baseline="0">
                <a:solidFill>
                  <a:schemeClr val="tx1">
                    <a:lumMod val="75000"/>
                    <a:lumOff val="25000"/>
                  </a:schemeClr>
                </a:solidFill>
              </a:defRPr>
            </a:lvl1pPr>
          </a:lstStyle>
          <a:p>
            <a:pPr lvl="0"/>
            <a:r>
              <a:rPr lang="en-US" dirty="0" smtClean="0"/>
              <a:t>Click to edit Master title style</a:t>
            </a:r>
          </a:p>
        </p:txBody>
      </p:sp>
      <p:sp>
        <p:nvSpPr>
          <p:cNvPr id="4" name="Footer Placeholder 4"/>
          <p:cNvSpPr>
            <a:spLocks noGrp="1"/>
          </p:cNvSpPr>
          <p:nvPr>
            <p:ph type="ftr" sz="quarter" idx="13"/>
          </p:nvPr>
        </p:nvSpPr>
        <p:spPr>
          <a:xfrm>
            <a:off x="309986" y="6470426"/>
            <a:ext cx="2900362" cy="217493"/>
          </a:xfrm>
          <a:prstGeom prst="rect">
            <a:avLst/>
          </a:prstGeom>
        </p:spPr>
        <p:txBody>
          <a:bodyPr/>
          <a:lstStyle>
            <a:lvl1pPr>
              <a:defRPr/>
            </a:lvl1pPr>
          </a:lstStyle>
          <a:p>
            <a:pPr>
              <a:defRPr/>
            </a:pPr>
            <a:r>
              <a:rPr lang="en-US">
                <a:solidFill>
                  <a:srgbClr val="000000">
                    <a:tint val="75000"/>
                  </a:srgbClr>
                </a:solidFill>
              </a:rPr>
              <a:t>File Name</a:t>
            </a:r>
          </a:p>
        </p:txBody>
      </p:sp>
      <p:sp>
        <p:nvSpPr>
          <p:cNvPr id="5" name="Slide Number Placeholder 5"/>
          <p:cNvSpPr>
            <a:spLocks noGrp="1"/>
          </p:cNvSpPr>
          <p:nvPr>
            <p:ph type="sldNum" sz="quarter" idx="14"/>
          </p:nvPr>
        </p:nvSpPr>
        <p:spPr/>
        <p:txBody>
          <a:bodyPr/>
          <a:lstStyle>
            <a:lvl1pPr>
              <a:defRPr/>
            </a:lvl1pPr>
          </a:lstStyle>
          <a:p>
            <a:fld id="{42D6254A-A357-4200-B73D-5001EDA92138}" type="slidenum">
              <a:rPr lang="en-US"/>
              <a:pPr/>
              <a:t>‹#›</a:t>
            </a:fld>
            <a:endParaRPr lang="en-US"/>
          </a:p>
        </p:txBody>
      </p:sp>
    </p:spTree>
    <p:extLst>
      <p:ext uri="{BB962C8B-B14F-4D97-AF65-F5344CB8AC3E}">
        <p14:creationId xmlns:p14="http://schemas.microsoft.com/office/powerpoint/2010/main" val="170448734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Title - No Content">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304800" y="274637"/>
            <a:ext cx="8382000" cy="801687"/>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smtClean="0"/>
              <a:t>Click to edit Master title style</a:t>
            </a:r>
          </a:p>
        </p:txBody>
      </p:sp>
      <p:sp>
        <p:nvSpPr>
          <p:cNvPr id="3" name="Footer Placeholder 4"/>
          <p:cNvSpPr>
            <a:spLocks noGrp="1"/>
          </p:cNvSpPr>
          <p:nvPr>
            <p:ph type="ftr" sz="quarter" idx="10"/>
          </p:nvPr>
        </p:nvSpPr>
        <p:spPr>
          <a:xfrm>
            <a:off x="309986" y="6470426"/>
            <a:ext cx="2900362" cy="217493"/>
          </a:xfrm>
          <a:prstGeom prst="rect">
            <a:avLst/>
          </a:prstGeom>
        </p:spPr>
        <p:txBody>
          <a:bodyPr/>
          <a:lstStyle>
            <a:lvl1pPr>
              <a:defRPr/>
            </a:lvl1pPr>
          </a:lstStyle>
          <a:p>
            <a:pPr>
              <a:defRPr/>
            </a:pPr>
            <a:r>
              <a:rPr lang="en-US">
                <a:solidFill>
                  <a:srgbClr val="000000">
                    <a:tint val="75000"/>
                  </a:srgbClr>
                </a:solidFill>
              </a:rPr>
              <a:t>File Name</a:t>
            </a:r>
          </a:p>
        </p:txBody>
      </p:sp>
      <p:sp>
        <p:nvSpPr>
          <p:cNvPr id="4" name="Slide Number Placeholder 5"/>
          <p:cNvSpPr>
            <a:spLocks noGrp="1"/>
          </p:cNvSpPr>
          <p:nvPr>
            <p:ph type="sldNum" sz="quarter" idx="11"/>
          </p:nvPr>
        </p:nvSpPr>
        <p:spPr/>
        <p:txBody>
          <a:bodyPr/>
          <a:lstStyle>
            <a:lvl1pPr>
              <a:defRPr/>
            </a:lvl1pPr>
          </a:lstStyle>
          <a:p>
            <a:fld id="{B694574C-E5D2-4987-ADCE-9F4F1F300184}" type="slidenum">
              <a:rPr lang="en-US"/>
              <a:pPr/>
              <a:t>‹#›</a:t>
            </a:fld>
            <a:endParaRPr lang="en-US"/>
          </a:p>
        </p:txBody>
      </p:sp>
    </p:spTree>
    <p:extLst>
      <p:ext uri="{BB962C8B-B14F-4D97-AF65-F5344CB8AC3E}">
        <p14:creationId xmlns:p14="http://schemas.microsoft.com/office/powerpoint/2010/main" val="23607063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hort Title - No Content">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304800" y="274638"/>
            <a:ext cx="8382000" cy="538162"/>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smtClean="0"/>
              <a:t>Click to edit Master title style</a:t>
            </a:r>
          </a:p>
        </p:txBody>
      </p:sp>
      <p:sp>
        <p:nvSpPr>
          <p:cNvPr id="4" name="Footer Placeholder 4"/>
          <p:cNvSpPr>
            <a:spLocks noGrp="1"/>
          </p:cNvSpPr>
          <p:nvPr>
            <p:ph type="ftr" sz="quarter" idx="10"/>
          </p:nvPr>
        </p:nvSpPr>
        <p:spPr>
          <a:xfrm>
            <a:off x="309986" y="6470426"/>
            <a:ext cx="2900362" cy="217493"/>
          </a:xfrm>
          <a:prstGeom prst="rect">
            <a:avLst/>
          </a:prstGeom>
        </p:spPr>
        <p:txBody>
          <a:bodyPr/>
          <a:lstStyle>
            <a:lvl1pPr>
              <a:defRPr/>
            </a:lvl1pPr>
          </a:lstStyle>
          <a:p>
            <a:pPr>
              <a:defRPr/>
            </a:pPr>
            <a:r>
              <a:rPr lang="en-US">
                <a:solidFill>
                  <a:srgbClr val="000000">
                    <a:tint val="75000"/>
                  </a:srgbClr>
                </a:solidFill>
              </a:rPr>
              <a:t>File Name</a:t>
            </a:r>
          </a:p>
        </p:txBody>
      </p:sp>
      <p:sp>
        <p:nvSpPr>
          <p:cNvPr id="5" name="Slide Number Placeholder 5"/>
          <p:cNvSpPr>
            <a:spLocks noGrp="1"/>
          </p:cNvSpPr>
          <p:nvPr>
            <p:ph type="sldNum" sz="quarter" idx="11"/>
          </p:nvPr>
        </p:nvSpPr>
        <p:spPr/>
        <p:txBody>
          <a:bodyPr/>
          <a:lstStyle>
            <a:lvl1pPr>
              <a:defRPr/>
            </a:lvl1pPr>
          </a:lstStyle>
          <a:p>
            <a:fld id="{9A257827-C34C-4251-B995-96C9C233CCC8}" type="slidenum">
              <a:rPr lang="en-US"/>
              <a:pPr/>
              <a:t>‹#›</a:t>
            </a:fld>
            <a:endParaRPr lang="en-US"/>
          </a:p>
        </p:txBody>
      </p:sp>
    </p:spTree>
    <p:extLst>
      <p:ext uri="{BB962C8B-B14F-4D97-AF65-F5344CB8AC3E}">
        <p14:creationId xmlns:p14="http://schemas.microsoft.com/office/powerpoint/2010/main" val="244460880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extLst mod="1">
    <p:ext uri="{DCECCB84-F9BA-43D5-87BE-67443E8EF086}">
      <p15:sldGuideLst xmlns:p15="http://schemas.microsoft.com/office/powerpoint/2012/main" xmlns="">
        <p15:guide id="1" orient="horz" pos="594">
          <p15:clr>
            <a:srgbClr val="FBAE40"/>
          </p15:clr>
        </p15:guide>
        <p15:guide id="2" orient="horz" pos="516">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Blank with graphics">
    <p:spTree>
      <p:nvGrpSpPr>
        <p:cNvPr id="1" name=""/>
        <p:cNvGrpSpPr/>
        <p:nvPr/>
      </p:nvGrpSpPr>
      <p:grpSpPr>
        <a:xfrm>
          <a:off x="0" y="0"/>
          <a:ext cx="0" cy="0"/>
          <a:chOff x="0" y="0"/>
          <a:chExt cx="0" cy="0"/>
        </a:xfrm>
      </p:grpSpPr>
      <p:sp>
        <p:nvSpPr>
          <p:cNvPr id="2" name="Footer Placeholder 4"/>
          <p:cNvSpPr>
            <a:spLocks noGrp="1"/>
          </p:cNvSpPr>
          <p:nvPr>
            <p:ph type="ftr" sz="quarter" idx="10"/>
          </p:nvPr>
        </p:nvSpPr>
        <p:spPr>
          <a:xfrm>
            <a:off x="309986" y="6470426"/>
            <a:ext cx="2900362" cy="217493"/>
          </a:xfrm>
          <a:prstGeom prst="rect">
            <a:avLst/>
          </a:prstGeom>
        </p:spPr>
        <p:txBody>
          <a:bodyPr/>
          <a:lstStyle>
            <a:lvl1pPr>
              <a:defRPr/>
            </a:lvl1pPr>
          </a:lstStyle>
          <a:p>
            <a:pPr>
              <a:defRPr/>
            </a:pPr>
            <a:r>
              <a:rPr lang="en-US">
                <a:solidFill>
                  <a:srgbClr val="000000">
                    <a:tint val="75000"/>
                  </a:srgbClr>
                </a:solidFill>
              </a:rPr>
              <a:t>File Name</a:t>
            </a:r>
          </a:p>
        </p:txBody>
      </p:sp>
      <p:sp>
        <p:nvSpPr>
          <p:cNvPr id="3" name="Slide Number Placeholder 5"/>
          <p:cNvSpPr>
            <a:spLocks noGrp="1"/>
          </p:cNvSpPr>
          <p:nvPr>
            <p:ph type="sldNum" sz="quarter" idx="11"/>
          </p:nvPr>
        </p:nvSpPr>
        <p:spPr/>
        <p:txBody>
          <a:bodyPr/>
          <a:lstStyle>
            <a:lvl1pPr>
              <a:defRPr/>
            </a:lvl1pPr>
          </a:lstStyle>
          <a:p>
            <a:fld id="{80DD7862-628A-4EC2-9AFF-4F23903537D2}" type="slidenum">
              <a:rPr lang="en-US"/>
              <a:pPr/>
              <a:t>‹#›</a:t>
            </a:fld>
            <a:endParaRPr lang="en-US"/>
          </a:p>
        </p:txBody>
      </p:sp>
    </p:spTree>
    <p:extLst>
      <p:ext uri="{BB962C8B-B14F-4D97-AF65-F5344CB8AC3E}">
        <p14:creationId xmlns:p14="http://schemas.microsoft.com/office/powerpoint/2010/main" val="340114947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White Blank">
    <p:spTree>
      <p:nvGrpSpPr>
        <p:cNvPr id="1" name=""/>
        <p:cNvGrpSpPr/>
        <p:nvPr/>
      </p:nvGrpSpPr>
      <p:grpSpPr>
        <a:xfrm>
          <a:off x="0" y="0"/>
          <a:ext cx="0" cy="0"/>
          <a:chOff x="0" y="0"/>
          <a:chExt cx="0" cy="0"/>
        </a:xfrm>
      </p:grpSpPr>
      <p:sp>
        <p:nvSpPr>
          <p:cNvPr id="2" name="Footer Placeholder 2"/>
          <p:cNvSpPr>
            <a:spLocks noGrp="1"/>
          </p:cNvSpPr>
          <p:nvPr>
            <p:ph type="ftr" sz="quarter" idx="10"/>
          </p:nvPr>
        </p:nvSpPr>
        <p:spPr>
          <a:xfrm>
            <a:off x="309986" y="6470426"/>
            <a:ext cx="2900362" cy="217493"/>
          </a:xfrm>
          <a:prstGeom prst="rect">
            <a:avLst/>
          </a:prstGeom>
        </p:spPr>
        <p:txBody>
          <a:bodyPr/>
          <a:lstStyle>
            <a:lvl1pPr>
              <a:defRPr>
                <a:solidFill>
                  <a:schemeClr val="bg1"/>
                </a:solidFill>
              </a:defRPr>
            </a:lvl1pPr>
          </a:lstStyle>
          <a:p>
            <a:pPr>
              <a:defRPr/>
            </a:pPr>
            <a:r>
              <a:rPr lang="en-US" dirty="0" smtClean="0">
                <a:solidFill>
                  <a:srgbClr val="83847A"/>
                </a:solidFill>
              </a:rPr>
              <a:t>File Name</a:t>
            </a:r>
            <a:endParaRPr lang="en-US" dirty="0">
              <a:solidFill>
                <a:srgbClr val="83847A"/>
              </a:solidFill>
            </a:endParaRPr>
          </a:p>
        </p:txBody>
      </p:sp>
      <p:sp>
        <p:nvSpPr>
          <p:cNvPr id="3" name="Slide Number Placeholder 3"/>
          <p:cNvSpPr>
            <a:spLocks noGrp="1"/>
          </p:cNvSpPr>
          <p:nvPr>
            <p:ph type="sldNum" sz="quarter" idx="11"/>
          </p:nvPr>
        </p:nvSpPr>
        <p:spPr/>
        <p:txBody>
          <a:bodyPr/>
          <a:lstStyle>
            <a:lvl1pPr>
              <a:defRPr>
                <a:solidFill>
                  <a:schemeClr val="bg1"/>
                </a:solidFill>
              </a:defRPr>
            </a:lvl1pPr>
          </a:lstStyle>
          <a:p>
            <a:fld id="{251E400F-A7F1-4EA8-93DC-39E6F5A643D7}" type="slidenum">
              <a:rPr lang="en-US" smtClean="0">
                <a:solidFill>
                  <a:srgbClr val="83847A"/>
                </a:solidFill>
              </a:rPr>
              <a:pPr/>
              <a:t>‹#›</a:t>
            </a:fld>
            <a:endParaRPr lang="en-US" dirty="0">
              <a:solidFill>
                <a:srgbClr val="83847A"/>
              </a:solidFill>
            </a:endParaRPr>
          </a:p>
        </p:txBody>
      </p:sp>
    </p:spTree>
    <p:extLst>
      <p:ext uri="{BB962C8B-B14F-4D97-AF65-F5344CB8AC3E}">
        <p14:creationId xmlns:p14="http://schemas.microsoft.com/office/powerpoint/2010/main" val="347552537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1_White Blank">
    <p:spTree>
      <p:nvGrpSpPr>
        <p:cNvPr id="1" name=""/>
        <p:cNvGrpSpPr/>
        <p:nvPr/>
      </p:nvGrpSpPr>
      <p:grpSpPr>
        <a:xfrm>
          <a:off x="0" y="0"/>
          <a:ext cx="0" cy="0"/>
          <a:chOff x="0" y="0"/>
          <a:chExt cx="0" cy="0"/>
        </a:xfrm>
      </p:grpSpPr>
      <p:sp>
        <p:nvSpPr>
          <p:cNvPr id="2" name="Footer Placeholder 2"/>
          <p:cNvSpPr>
            <a:spLocks noGrp="1"/>
          </p:cNvSpPr>
          <p:nvPr>
            <p:ph type="ftr" sz="quarter" idx="10"/>
          </p:nvPr>
        </p:nvSpPr>
        <p:spPr>
          <a:xfrm>
            <a:off x="309986" y="6470426"/>
            <a:ext cx="2900362" cy="217493"/>
          </a:xfrm>
          <a:prstGeom prst="rect">
            <a:avLst/>
          </a:prstGeom>
        </p:spPr>
        <p:txBody>
          <a:bodyPr/>
          <a:lstStyle>
            <a:lvl1pPr>
              <a:defRPr>
                <a:solidFill>
                  <a:schemeClr val="tx2">
                    <a:lumMod val="95000"/>
                  </a:schemeClr>
                </a:solidFill>
              </a:defRPr>
            </a:lvl1pPr>
          </a:lstStyle>
          <a:p>
            <a:pPr>
              <a:defRPr/>
            </a:pPr>
            <a:r>
              <a:rPr lang="en-US" smtClean="0">
                <a:solidFill>
                  <a:srgbClr val="FFFFFF">
                    <a:lumMod val="95000"/>
                  </a:srgbClr>
                </a:solidFill>
              </a:rPr>
              <a:t>File Name</a:t>
            </a:r>
            <a:endParaRPr lang="en-US">
              <a:solidFill>
                <a:srgbClr val="FFFFFF">
                  <a:lumMod val="95000"/>
                </a:srgbClr>
              </a:solidFill>
            </a:endParaRPr>
          </a:p>
        </p:txBody>
      </p:sp>
      <p:sp>
        <p:nvSpPr>
          <p:cNvPr id="3" name="Slide Number Placeholder 3"/>
          <p:cNvSpPr>
            <a:spLocks noGrp="1"/>
          </p:cNvSpPr>
          <p:nvPr>
            <p:ph type="sldNum" sz="quarter" idx="11"/>
          </p:nvPr>
        </p:nvSpPr>
        <p:spPr/>
        <p:txBody>
          <a:bodyPr/>
          <a:lstStyle>
            <a:lvl1pPr>
              <a:defRPr>
                <a:solidFill>
                  <a:schemeClr val="tx2">
                    <a:lumMod val="95000"/>
                  </a:schemeClr>
                </a:solidFill>
              </a:defRPr>
            </a:lvl1pPr>
          </a:lstStyle>
          <a:p>
            <a:fld id="{251E400F-A7F1-4EA8-93DC-39E6F5A643D7}" type="slidenum">
              <a:rPr lang="en-US" smtClean="0">
                <a:solidFill>
                  <a:srgbClr val="FFFFFF">
                    <a:lumMod val="95000"/>
                  </a:srgbClr>
                </a:solidFill>
              </a:rPr>
              <a:pPr/>
              <a:t>‹#›</a:t>
            </a:fld>
            <a:endParaRPr lang="en-US">
              <a:solidFill>
                <a:srgbClr val="FFFFFF">
                  <a:lumMod val="95000"/>
                </a:srgbClr>
              </a:solidFill>
            </a:endParaRPr>
          </a:p>
        </p:txBody>
      </p:sp>
    </p:spTree>
    <p:extLst>
      <p:ext uri="{BB962C8B-B14F-4D97-AF65-F5344CB8AC3E}">
        <p14:creationId xmlns:p14="http://schemas.microsoft.com/office/powerpoint/2010/main" val="78639156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ck 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309986" y="6470426"/>
            <a:ext cx="2900362" cy="217493"/>
          </a:xfrm>
          <a:prstGeom prst="rect">
            <a:avLst/>
          </a:prstGeom>
        </p:spPr>
        <p:txBody>
          <a:bodyPr/>
          <a:lstStyle/>
          <a:p>
            <a:pPr>
              <a:defRPr/>
            </a:pPr>
            <a:r>
              <a:rPr lang="en-US" smtClean="0">
                <a:solidFill>
                  <a:srgbClr val="000000">
                    <a:tint val="75000"/>
                  </a:srgbClr>
                </a:solidFill>
              </a:rPr>
              <a:t>File Name</a:t>
            </a:r>
            <a:endParaRPr lang="en-US" dirty="0">
              <a:solidFill>
                <a:srgbClr val="000000">
                  <a:tint val="75000"/>
                </a:srgbClr>
              </a:solidFill>
            </a:endParaRPr>
          </a:p>
        </p:txBody>
      </p:sp>
      <p:sp>
        <p:nvSpPr>
          <p:cNvPr id="3" name="Slide Number Placeholder 2"/>
          <p:cNvSpPr>
            <a:spLocks noGrp="1"/>
          </p:cNvSpPr>
          <p:nvPr>
            <p:ph type="sldNum" sz="quarter" idx="11"/>
          </p:nvPr>
        </p:nvSpPr>
        <p:spPr/>
        <p:txBody>
          <a:bodyPr/>
          <a:lstStyle/>
          <a:p>
            <a:fld id="{139BD942-CC14-44A4-87FB-46239297AFE5}" type="slidenum">
              <a:rPr lang="en-US" smtClean="0"/>
              <a:pPr/>
              <a:t>‹#›</a:t>
            </a:fld>
            <a:endParaRPr lang="en-US"/>
          </a:p>
        </p:txBody>
      </p:sp>
    </p:spTree>
    <p:extLst>
      <p:ext uri="{BB962C8B-B14F-4D97-AF65-F5344CB8AC3E}">
        <p14:creationId xmlns:p14="http://schemas.microsoft.com/office/powerpoint/2010/main" val="311504431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0"/>
          </p:nvPr>
        </p:nvSpPr>
        <p:spPr/>
        <p:txBody>
          <a:bodyPr/>
          <a:lstStyle>
            <a:lvl1pPr>
              <a:defRPr/>
            </a:lvl1pPr>
          </a:lstStyle>
          <a:p>
            <a:pPr>
              <a:defRPr/>
            </a:pPr>
            <a:fld id="{764E6CBC-CC34-4D2A-AB21-DF8FF613C755}" type="slidenum">
              <a:rPr lang="en-US"/>
              <a:pPr>
                <a:defRPr/>
              </a:pPr>
              <a:t>‹#›</a:t>
            </a:fld>
            <a:endParaRPr lang="en-US"/>
          </a:p>
        </p:txBody>
      </p:sp>
    </p:spTree>
    <p:extLst>
      <p:ext uri="{BB962C8B-B14F-4D97-AF65-F5344CB8AC3E}">
        <p14:creationId xmlns:p14="http://schemas.microsoft.com/office/powerpoint/2010/main" val="323494624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Title Slide - Background 2">
    <p:spTree>
      <p:nvGrpSpPr>
        <p:cNvPr id="1" name=""/>
        <p:cNvGrpSpPr/>
        <p:nvPr/>
      </p:nvGrpSpPr>
      <p:grpSpPr>
        <a:xfrm>
          <a:off x="0" y="0"/>
          <a:ext cx="0" cy="0"/>
          <a:chOff x="0" y="0"/>
          <a:chExt cx="0" cy="0"/>
        </a:xfrm>
      </p:grpSpPr>
      <p:sp>
        <p:nvSpPr>
          <p:cNvPr id="5" name="Rounded Rectangle 4"/>
          <p:cNvSpPr/>
          <p:nvPr userDrawn="1"/>
        </p:nvSpPr>
        <p:spPr>
          <a:xfrm>
            <a:off x="202702" y="165779"/>
            <a:ext cx="8103097" cy="5207409"/>
          </a:xfrm>
          <a:prstGeom prst="roundRect">
            <a:avLst>
              <a:gd name="adj" fmla="val 255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rgbClr val="FFFFFF"/>
              </a:solidFill>
              <a:latin typeface="Calibri"/>
            </a:endParaRPr>
          </a:p>
        </p:txBody>
      </p:sp>
      <p:sp>
        <p:nvSpPr>
          <p:cNvPr id="9" name="Text Placeholder 8"/>
          <p:cNvSpPr>
            <a:spLocks noGrp="1"/>
          </p:cNvSpPr>
          <p:nvPr userDrawn="1">
            <p:ph type="body" sz="quarter" idx="12"/>
          </p:nvPr>
        </p:nvSpPr>
        <p:spPr>
          <a:xfrm>
            <a:off x="457199" y="3200400"/>
            <a:ext cx="6858001" cy="1562099"/>
          </a:xfrm>
        </p:spPr>
        <p:txBody>
          <a:bodyPr/>
          <a:lstStyle>
            <a:lvl1pPr>
              <a:defRPr/>
            </a:lvl1pPr>
          </a:lstStyle>
          <a:p>
            <a:pPr lvl="0"/>
            <a:r>
              <a:rPr lang="en-US" smtClean="0"/>
              <a:t>Click to edit Master text styles</a:t>
            </a:r>
          </a:p>
        </p:txBody>
      </p:sp>
      <p:sp>
        <p:nvSpPr>
          <p:cNvPr id="2" name="Title 1"/>
          <p:cNvSpPr>
            <a:spLocks noGrp="1"/>
          </p:cNvSpPr>
          <p:nvPr userDrawn="1">
            <p:ph type="title"/>
          </p:nvPr>
        </p:nvSpPr>
        <p:spPr>
          <a:xfrm>
            <a:off x="457200" y="419100"/>
            <a:ext cx="6858000" cy="2552700"/>
          </a:xfrm>
        </p:spPr>
        <p:txBody>
          <a:bodyPr/>
          <a:lstStyle/>
          <a:p>
            <a:r>
              <a:rPr lang="en-US" smtClean="0"/>
              <a:t>Click to edit Master title style</a:t>
            </a:r>
            <a:endParaRPr lang="en-US" dirty="0"/>
          </a:p>
        </p:txBody>
      </p:sp>
      <p:sp>
        <p:nvSpPr>
          <p:cNvPr id="3" name="Slide Number Placeholder 2"/>
          <p:cNvSpPr>
            <a:spLocks noGrp="1"/>
          </p:cNvSpPr>
          <p:nvPr userDrawn="1">
            <p:ph type="sldNum" sz="quarter" idx="10"/>
          </p:nvPr>
        </p:nvSpPr>
        <p:spPr/>
        <p:txBody>
          <a:bodyPr/>
          <a:lstStyle/>
          <a:p>
            <a:fld id="{0D0E9D3B-CB56-40AE-B0A9-8DA5E1AEFDB7}"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userDrawn="1">
            <p:ph type="ftr" sz="quarter" idx="11"/>
          </p:nvPr>
        </p:nvSpPr>
        <p:spPr>
          <a:xfrm>
            <a:off x="123825" y="6356350"/>
            <a:ext cx="3160713" cy="365125"/>
          </a:xfrm>
          <a:prstGeom prst="rect">
            <a:avLst/>
          </a:prstGeom>
        </p:spPr>
        <p:txBody>
          <a:bodyPr/>
          <a:lstStyle/>
          <a:p>
            <a:r>
              <a:rPr lang="en-US" smtClean="0">
                <a:solidFill>
                  <a:srgbClr val="FFFFFF"/>
                </a:solidFill>
              </a:rPr>
              <a:t>File Name</a:t>
            </a:r>
            <a:endParaRPr lang="en-US" dirty="0">
              <a:solidFill>
                <a:srgbClr val="FFFFFF"/>
              </a:solidFill>
            </a:endParaRPr>
          </a:p>
        </p:txBody>
      </p:sp>
    </p:spTree>
    <p:extLst>
      <p:ext uri="{BB962C8B-B14F-4D97-AF65-F5344CB8AC3E}">
        <p14:creationId xmlns:p14="http://schemas.microsoft.com/office/powerpoint/2010/main" val="224210217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extLst mod="1">
    <p:ext uri="{DCECCB84-F9BA-43D5-87BE-67443E8EF086}">
      <p15:sldGuideLst xmlns:p15="http://schemas.microsoft.com/office/powerpoint/2012/main" xmlns=""/>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le Slide - Background 1 15%">
    <p:spTree>
      <p:nvGrpSpPr>
        <p:cNvPr id="1" name=""/>
        <p:cNvGrpSpPr/>
        <p:nvPr/>
      </p:nvGrpSpPr>
      <p:grpSpPr>
        <a:xfrm>
          <a:off x="0" y="0"/>
          <a:ext cx="0" cy="0"/>
          <a:chOff x="0" y="0"/>
          <a:chExt cx="0" cy="0"/>
        </a:xfrm>
      </p:grpSpPr>
      <p:sp>
        <p:nvSpPr>
          <p:cNvPr id="10" name="Rounded Rectangle 9"/>
          <p:cNvSpPr/>
          <p:nvPr userDrawn="1"/>
        </p:nvSpPr>
        <p:spPr>
          <a:xfrm>
            <a:off x="202702" y="161925"/>
            <a:ext cx="8103097" cy="5207409"/>
          </a:xfrm>
          <a:prstGeom prst="roundRect">
            <a:avLst>
              <a:gd name="adj" fmla="val 2553"/>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rgbClr val="FFFFFF"/>
              </a:solidFill>
              <a:latin typeface="Calibri"/>
            </a:endParaRPr>
          </a:p>
        </p:txBody>
      </p:sp>
      <p:sp>
        <p:nvSpPr>
          <p:cNvPr id="9" name="Text Placeholder 8"/>
          <p:cNvSpPr>
            <a:spLocks noGrp="1"/>
          </p:cNvSpPr>
          <p:nvPr>
            <p:ph type="body" sz="quarter" idx="12"/>
          </p:nvPr>
        </p:nvSpPr>
        <p:spPr>
          <a:xfrm>
            <a:off x="457199" y="3200400"/>
            <a:ext cx="6858001" cy="1562099"/>
          </a:xfrm>
        </p:spPr>
        <p:txBody>
          <a:bodyPr/>
          <a:lstStyle>
            <a:lvl1pPr>
              <a:defRPr/>
            </a:lvl1pPr>
          </a:lstStyle>
          <a:p>
            <a:pPr lvl="0"/>
            <a:r>
              <a:rPr lang="en-US" smtClean="0"/>
              <a:t>Click to edit Master text styles</a:t>
            </a:r>
          </a:p>
        </p:txBody>
      </p:sp>
      <p:sp>
        <p:nvSpPr>
          <p:cNvPr id="2" name="Title 1"/>
          <p:cNvSpPr>
            <a:spLocks noGrp="1"/>
          </p:cNvSpPr>
          <p:nvPr>
            <p:ph type="title"/>
          </p:nvPr>
        </p:nvSpPr>
        <p:spPr>
          <a:xfrm>
            <a:off x="457200" y="419100"/>
            <a:ext cx="6858000" cy="2552700"/>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lumMod val="50000"/>
                    <a:lumOff val="50000"/>
                  </a:schemeClr>
                </a:solidFill>
              </a:defRPr>
            </a:lvl1pPr>
          </a:lstStyle>
          <a:p>
            <a:fld id="{0D0E9D3B-CB56-40AE-B0A9-8DA5E1AEFDB7}" type="slidenum">
              <a:rPr lang="en-US" smtClean="0">
                <a:solidFill>
                  <a:srgbClr val="000000">
                    <a:lumMod val="50000"/>
                    <a:lumOff val="50000"/>
                  </a:srgbClr>
                </a:solidFill>
              </a:rPr>
              <a:pPr/>
              <a:t>‹#›</a:t>
            </a:fld>
            <a:endParaRPr lang="en-US" dirty="0">
              <a:solidFill>
                <a:srgbClr val="000000">
                  <a:lumMod val="50000"/>
                  <a:lumOff val="50000"/>
                </a:srgbClr>
              </a:solidFill>
            </a:endParaRPr>
          </a:p>
        </p:txBody>
      </p:sp>
      <p:sp>
        <p:nvSpPr>
          <p:cNvPr id="4" name="Footer Placeholder 3"/>
          <p:cNvSpPr>
            <a:spLocks noGrp="1"/>
          </p:cNvSpPr>
          <p:nvPr>
            <p:ph type="ftr" sz="quarter" idx="11"/>
          </p:nvPr>
        </p:nvSpPr>
        <p:spPr/>
        <p:txBody>
          <a:bodyPr/>
          <a:lstStyle>
            <a:lvl1pPr>
              <a:defRPr>
                <a:solidFill>
                  <a:schemeClr val="tx1">
                    <a:lumMod val="50000"/>
                    <a:lumOff val="50000"/>
                  </a:schemeClr>
                </a:solidFill>
              </a:defRPr>
            </a:lvl1pPr>
          </a:lstStyle>
          <a:p>
            <a:r>
              <a:rPr lang="en-US" smtClean="0">
                <a:solidFill>
                  <a:srgbClr val="000000">
                    <a:lumMod val="50000"/>
                    <a:lumOff val="50000"/>
                  </a:srgbClr>
                </a:solidFill>
              </a:rPr>
              <a:t>File Name</a:t>
            </a:r>
            <a:endParaRPr lang="en-US" dirty="0">
              <a:solidFill>
                <a:srgbClr val="000000">
                  <a:lumMod val="50000"/>
                  <a:lumOff val="50000"/>
                </a:srgbClr>
              </a:solidFill>
            </a:endParaRPr>
          </a:p>
        </p:txBody>
      </p:sp>
    </p:spTree>
    <p:extLst>
      <p:ext uri="{BB962C8B-B14F-4D97-AF65-F5344CB8AC3E}">
        <p14:creationId xmlns:p14="http://schemas.microsoft.com/office/powerpoint/2010/main" val="161035747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extLst mod="1">
    <p:ext uri="{DCECCB84-F9BA-43D5-87BE-67443E8EF086}">
      <p15:sldGuideLst xmlns:p15="http://schemas.microsoft.com/office/powerpoint/2012/main" xmlns=""/>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0414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0414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171678110"/>
      </p:ext>
    </p:extLst>
  </p:cSld>
  <p:clrMapOvr>
    <a:masterClrMapping/>
  </p:clrMapOvr>
  <p:transition xmlns:p14="http://schemas.microsoft.com/office/powerpoint/2010/mai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 Background 2 40%">
    <p:spTree>
      <p:nvGrpSpPr>
        <p:cNvPr id="1" name=""/>
        <p:cNvGrpSpPr/>
        <p:nvPr/>
      </p:nvGrpSpPr>
      <p:grpSpPr>
        <a:xfrm>
          <a:off x="0" y="0"/>
          <a:ext cx="0" cy="0"/>
          <a:chOff x="0" y="0"/>
          <a:chExt cx="0" cy="0"/>
        </a:xfrm>
      </p:grpSpPr>
      <p:sp>
        <p:nvSpPr>
          <p:cNvPr id="10" name="Rounded Rectangle 9"/>
          <p:cNvSpPr/>
          <p:nvPr userDrawn="1"/>
        </p:nvSpPr>
        <p:spPr>
          <a:xfrm>
            <a:off x="202702" y="161925"/>
            <a:ext cx="8103097" cy="5207409"/>
          </a:xfrm>
          <a:prstGeom prst="roundRect">
            <a:avLst>
              <a:gd name="adj" fmla="val 255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rgbClr val="FFFFFF"/>
              </a:solidFill>
              <a:latin typeface="Calibri"/>
            </a:endParaRPr>
          </a:p>
        </p:txBody>
      </p:sp>
      <p:sp>
        <p:nvSpPr>
          <p:cNvPr id="9" name="Text Placeholder 8"/>
          <p:cNvSpPr>
            <a:spLocks noGrp="1"/>
          </p:cNvSpPr>
          <p:nvPr>
            <p:ph type="body" sz="quarter" idx="12"/>
          </p:nvPr>
        </p:nvSpPr>
        <p:spPr>
          <a:xfrm>
            <a:off x="457199" y="3200400"/>
            <a:ext cx="6858001" cy="1562099"/>
          </a:xfrm>
        </p:spPr>
        <p:txBody>
          <a:bodyPr/>
          <a:lstStyle>
            <a:lvl1pPr>
              <a:defRPr>
                <a:solidFill>
                  <a:schemeClr val="tx1">
                    <a:lumMod val="75000"/>
                    <a:lumOff val="25000"/>
                  </a:schemeClr>
                </a:solidFill>
              </a:defRPr>
            </a:lvl1pPr>
          </a:lstStyle>
          <a:p>
            <a:pPr lvl="0"/>
            <a:r>
              <a:rPr lang="en-US" smtClean="0"/>
              <a:t>Click to edit Master text styles</a:t>
            </a:r>
          </a:p>
        </p:txBody>
      </p:sp>
      <p:sp>
        <p:nvSpPr>
          <p:cNvPr id="2" name="Title 1"/>
          <p:cNvSpPr>
            <a:spLocks noGrp="1"/>
          </p:cNvSpPr>
          <p:nvPr>
            <p:ph type="title"/>
          </p:nvPr>
        </p:nvSpPr>
        <p:spPr>
          <a:xfrm>
            <a:off x="457200" y="419100"/>
            <a:ext cx="6858000" cy="2552700"/>
          </a:xfrm>
        </p:spPr>
        <p:txBody>
          <a:bodyPr/>
          <a:lstStyle>
            <a:lvl1pPr>
              <a:defRPr>
                <a:solidFill>
                  <a:schemeClr val="tx1">
                    <a:lumMod val="75000"/>
                    <a:lumOff val="25000"/>
                  </a:schemeClr>
                </a:solidFill>
              </a:defRPr>
            </a:lvl1p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lumMod val="50000"/>
                    <a:lumOff val="50000"/>
                  </a:schemeClr>
                </a:solidFill>
              </a:defRPr>
            </a:lvl1pPr>
          </a:lstStyle>
          <a:p>
            <a:fld id="{0D0E9D3B-CB56-40AE-B0A9-8DA5E1AEFDB7}" type="slidenum">
              <a:rPr lang="en-US" smtClean="0">
                <a:solidFill>
                  <a:srgbClr val="000000">
                    <a:lumMod val="50000"/>
                    <a:lumOff val="50000"/>
                  </a:srgbClr>
                </a:solidFill>
              </a:rPr>
              <a:pPr/>
              <a:t>‹#›</a:t>
            </a:fld>
            <a:endParaRPr lang="en-US" dirty="0">
              <a:solidFill>
                <a:srgbClr val="000000">
                  <a:lumMod val="50000"/>
                  <a:lumOff val="50000"/>
                </a:srgbClr>
              </a:solidFill>
            </a:endParaRPr>
          </a:p>
        </p:txBody>
      </p:sp>
      <p:sp>
        <p:nvSpPr>
          <p:cNvPr id="4" name="Footer Placeholder 3"/>
          <p:cNvSpPr>
            <a:spLocks noGrp="1"/>
          </p:cNvSpPr>
          <p:nvPr>
            <p:ph type="ftr" sz="quarter" idx="11"/>
          </p:nvPr>
        </p:nvSpPr>
        <p:spPr/>
        <p:txBody>
          <a:bodyPr/>
          <a:lstStyle>
            <a:lvl1pPr>
              <a:defRPr>
                <a:solidFill>
                  <a:schemeClr val="tx1">
                    <a:lumMod val="50000"/>
                    <a:lumOff val="50000"/>
                  </a:schemeClr>
                </a:solidFill>
              </a:defRPr>
            </a:lvl1pPr>
          </a:lstStyle>
          <a:p>
            <a:r>
              <a:rPr lang="en-US" smtClean="0">
                <a:solidFill>
                  <a:srgbClr val="000000">
                    <a:lumMod val="50000"/>
                    <a:lumOff val="50000"/>
                  </a:srgbClr>
                </a:solidFill>
              </a:rPr>
              <a:t>File Name</a:t>
            </a:r>
            <a:endParaRPr lang="en-US" dirty="0">
              <a:solidFill>
                <a:srgbClr val="000000">
                  <a:lumMod val="50000"/>
                  <a:lumOff val="50000"/>
                </a:srgbClr>
              </a:solidFill>
            </a:endParaRPr>
          </a:p>
        </p:txBody>
      </p:sp>
      <p:sp>
        <p:nvSpPr>
          <p:cNvPr id="14" name="TextBox 13"/>
          <p:cNvSpPr txBox="1"/>
          <p:nvPr userDrawn="1"/>
        </p:nvSpPr>
        <p:spPr>
          <a:xfrm>
            <a:off x="457200" y="5525353"/>
            <a:ext cx="4316413" cy="830997"/>
          </a:xfrm>
          <a:prstGeom prst="rect">
            <a:avLst/>
          </a:prstGeom>
          <a:noFill/>
        </p:spPr>
        <p:txBody>
          <a:bodyPr wrap="square">
            <a:spAutoFit/>
          </a:bodyPr>
          <a:lstStyle/>
          <a:p>
            <a:r>
              <a:rPr lang="en-US" altLang="en-US" sz="1200" i="1" dirty="0">
                <a:solidFill>
                  <a:srgbClr val="000000"/>
                </a:solidFill>
                <a:latin typeface="Arial" pitchFamily="34" charset="0"/>
                <a:ea typeface="ＭＳ Ｐゴシック" pitchFamily="34" charset="-128"/>
              </a:rPr>
              <a:t>“</a:t>
            </a:r>
            <a:r>
              <a:rPr lang="en-US" sz="1200" i="1" dirty="0">
                <a:solidFill>
                  <a:srgbClr val="000000"/>
                </a:solidFill>
                <a:latin typeface="Arial" pitchFamily="34" charset="0"/>
                <a:ea typeface="ＭＳ Ｐゴシック" pitchFamily="34" charset="-128"/>
              </a:rPr>
              <a:t>The views, opinions and findings contained in this report are those of the authors(s) and should not be construed as an official Department of the Army position, policy or decision, unless so designated by other official documentation.</a:t>
            </a:r>
            <a:r>
              <a:rPr lang="en-US" altLang="en-US" sz="1200" i="1" dirty="0">
                <a:solidFill>
                  <a:srgbClr val="000000"/>
                </a:solidFill>
                <a:latin typeface="Arial" pitchFamily="34" charset="0"/>
                <a:ea typeface="ＭＳ Ｐゴシック" pitchFamily="34" charset="-128"/>
              </a:rPr>
              <a:t>”</a:t>
            </a:r>
            <a:endParaRPr lang="en-US" sz="1200" i="1" dirty="0">
              <a:solidFill>
                <a:srgbClr val="000000"/>
              </a:solidFill>
              <a:latin typeface="Arial" pitchFamily="34" charset="0"/>
              <a:ea typeface="ＭＳ Ｐゴシック" pitchFamily="34" charset="-128"/>
            </a:endParaRPr>
          </a:p>
        </p:txBody>
      </p:sp>
    </p:spTree>
    <p:extLst>
      <p:ext uri="{BB962C8B-B14F-4D97-AF65-F5344CB8AC3E}">
        <p14:creationId xmlns:p14="http://schemas.microsoft.com/office/powerpoint/2010/main" val="344421483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extLst mod="1">
    <p:ext uri="{DCECCB84-F9BA-43D5-87BE-67443E8EF086}">
      <p15:sldGuideLst xmlns:p15="http://schemas.microsoft.com/office/powerpoint/2012/main" xmlns=""/>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itle Slide - Background 2 40%">
    <p:spTree>
      <p:nvGrpSpPr>
        <p:cNvPr id="1" name=""/>
        <p:cNvGrpSpPr/>
        <p:nvPr/>
      </p:nvGrpSpPr>
      <p:grpSpPr>
        <a:xfrm>
          <a:off x="0" y="0"/>
          <a:ext cx="0" cy="0"/>
          <a:chOff x="0" y="0"/>
          <a:chExt cx="0" cy="0"/>
        </a:xfrm>
      </p:grpSpPr>
      <p:sp>
        <p:nvSpPr>
          <p:cNvPr id="10" name="Rounded Rectangle 9"/>
          <p:cNvSpPr/>
          <p:nvPr userDrawn="1"/>
        </p:nvSpPr>
        <p:spPr>
          <a:xfrm>
            <a:off x="202702" y="161925"/>
            <a:ext cx="8103097" cy="5207409"/>
          </a:xfrm>
          <a:prstGeom prst="roundRect">
            <a:avLst>
              <a:gd name="adj" fmla="val 255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rgbClr val="FFFFFF"/>
              </a:solidFill>
              <a:latin typeface="Calibri"/>
            </a:endParaRPr>
          </a:p>
        </p:txBody>
      </p:sp>
      <p:sp>
        <p:nvSpPr>
          <p:cNvPr id="9" name="Text Placeholder 8"/>
          <p:cNvSpPr>
            <a:spLocks noGrp="1"/>
          </p:cNvSpPr>
          <p:nvPr>
            <p:ph type="body" sz="quarter" idx="12"/>
          </p:nvPr>
        </p:nvSpPr>
        <p:spPr>
          <a:xfrm>
            <a:off x="457199" y="3200400"/>
            <a:ext cx="6858001" cy="1562099"/>
          </a:xfrm>
        </p:spPr>
        <p:txBody>
          <a:bodyPr/>
          <a:lstStyle>
            <a:lvl1pPr>
              <a:defRPr>
                <a:solidFill>
                  <a:schemeClr val="tx1">
                    <a:lumMod val="75000"/>
                    <a:lumOff val="25000"/>
                  </a:schemeClr>
                </a:solidFill>
              </a:defRPr>
            </a:lvl1pPr>
          </a:lstStyle>
          <a:p>
            <a:pPr lvl="0"/>
            <a:r>
              <a:rPr lang="en-US" smtClean="0"/>
              <a:t>Click to edit Master text styles</a:t>
            </a:r>
          </a:p>
        </p:txBody>
      </p:sp>
      <p:sp>
        <p:nvSpPr>
          <p:cNvPr id="2" name="Title 1"/>
          <p:cNvSpPr>
            <a:spLocks noGrp="1"/>
          </p:cNvSpPr>
          <p:nvPr>
            <p:ph type="title"/>
          </p:nvPr>
        </p:nvSpPr>
        <p:spPr>
          <a:xfrm>
            <a:off x="457200" y="419100"/>
            <a:ext cx="6858000" cy="2552700"/>
          </a:xfrm>
        </p:spPr>
        <p:txBody>
          <a:bodyPr/>
          <a:lstStyle>
            <a:lvl1pPr>
              <a:defRPr>
                <a:solidFill>
                  <a:schemeClr val="tx1">
                    <a:lumMod val="75000"/>
                    <a:lumOff val="25000"/>
                  </a:schemeClr>
                </a:solidFill>
              </a:defRPr>
            </a:lvl1p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lumMod val="50000"/>
                    <a:lumOff val="50000"/>
                  </a:schemeClr>
                </a:solidFill>
              </a:defRPr>
            </a:lvl1pPr>
          </a:lstStyle>
          <a:p>
            <a:fld id="{0D0E9D3B-CB56-40AE-B0A9-8DA5E1AEFDB7}" type="slidenum">
              <a:rPr lang="en-US" smtClean="0">
                <a:solidFill>
                  <a:srgbClr val="000000">
                    <a:lumMod val="50000"/>
                    <a:lumOff val="50000"/>
                  </a:srgbClr>
                </a:solidFill>
              </a:rPr>
              <a:pPr/>
              <a:t>‹#›</a:t>
            </a:fld>
            <a:endParaRPr lang="en-US" dirty="0">
              <a:solidFill>
                <a:srgbClr val="000000">
                  <a:lumMod val="50000"/>
                  <a:lumOff val="50000"/>
                </a:srgbClr>
              </a:solidFill>
            </a:endParaRPr>
          </a:p>
        </p:txBody>
      </p:sp>
      <p:sp>
        <p:nvSpPr>
          <p:cNvPr id="4" name="Footer Placeholder 3"/>
          <p:cNvSpPr>
            <a:spLocks noGrp="1"/>
          </p:cNvSpPr>
          <p:nvPr>
            <p:ph type="ftr" sz="quarter" idx="11"/>
          </p:nvPr>
        </p:nvSpPr>
        <p:spPr/>
        <p:txBody>
          <a:bodyPr/>
          <a:lstStyle>
            <a:lvl1pPr>
              <a:defRPr>
                <a:solidFill>
                  <a:schemeClr val="tx1">
                    <a:lumMod val="50000"/>
                    <a:lumOff val="50000"/>
                  </a:schemeClr>
                </a:solidFill>
              </a:defRPr>
            </a:lvl1pPr>
          </a:lstStyle>
          <a:p>
            <a:r>
              <a:rPr lang="en-US" smtClean="0">
                <a:solidFill>
                  <a:srgbClr val="000000">
                    <a:lumMod val="50000"/>
                    <a:lumOff val="50000"/>
                  </a:srgbClr>
                </a:solidFill>
              </a:rPr>
              <a:t>File Name</a:t>
            </a:r>
            <a:endParaRPr lang="en-US" dirty="0">
              <a:solidFill>
                <a:srgbClr val="000000">
                  <a:lumMod val="50000"/>
                  <a:lumOff val="50000"/>
                </a:srgbClr>
              </a:solidFill>
            </a:endParaRPr>
          </a:p>
        </p:txBody>
      </p:sp>
    </p:spTree>
    <p:extLst>
      <p:ext uri="{BB962C8B-B14F-4D97-AF65-F5344CB8AC3E}">
        <p14:creationId xmlns:p14="http://schemas.microsoft.com/office/powerpoint/2010/main" val="334265946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extLst mod="1">
    <p:ext uri="{DCECCB84-F9BA-43D5-87BE-67443E8EF086}">
      <p15:sldGuideLst xmlns:p15="http://schemas.microsoft.com/office/powerpoint/2012/main" xmlns=""/>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and Content - 1 Column">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304800" y="274637"/>
            <a:ext cx="8382000" cy="806451"/>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smtClean="0"/>
              <a:t>Click to edit Master title style</a:t>
            </a:r>
          </a:p>
        </p:txBody>
      </p:sp>
      <p:sp>
        <p:nvSpPr>
          <p:cNvPr id="21" name="Text Placeholder 2"/>
          <p:cNvSpPr>
            <a:spLocks noGrp="1"/>
          </p:cNvSpPr>
          <p:nvPr>
            <p:ph idx="1"/>
          </p:nvPr>
        </p:nvSpPr>
        <p:spPr bwMode="auto">
          <a:xfrm>
            <a:off x="304800" y="1225550"/>
            <a:ext cx="8382000" cy="4718049"/>
          </a:xfrm>
          <a:prstGeom prst="rect">
            <a:avLst/>
          </a:prstGeom>
          <a:noFill/>
          <a:ln w="9525">
            <a:noFill/>
            <a:miter lim="800000"/>
            <a:headEnd/>
            <a:tailEnd/>
          </a:ln>
        </p:spPr>
        <p:txBody>
          <a:bodyPr/>
          <a:lstStyle>
            <a:lvl1pPr marL="0" indent="0">
              <a:buNone/>
              <a:defRPr sz="2400">
                <a:solidFill>
                  <a:schemeClr val="tx1">
                    <a:lumMod val="75000"/>
                    <a:lumOff val="25000"/>
                  </a:schemeClr>
                </a:solidFill>
              </a:defRPr>
            </a:lvl1pPr>
            <a:lvl2pPr>
              <a:defRPr sz="2400">
                <a:solidFill>
                  <a:schemeClr val="tx1">
                    <a:lumMod val="75000"/>
                    <a:lumOff val="25000"/>
                  </a:schemeClr>
                </a:solidFill>
              </a:defRPr>
            </a:lvl2pPr>
            <a:lvl3pPr>
              <a:defRPr sz="2000">
                <a:solidFill>
                  <a:schemeClr val="tx1">
                    <a:lumMod val="75000"/>
                    <a:lumOff val="25000"/>
                  </a:schemeClr>
                </a:solidFill>
              </a:defRPr>
            </a:lvl3pPr>
            <a:lvl4pPr>
              <a:defRPr sz="2000">
                <a:solidFill>
                  <a:schemeClr val="tx1">
                    <a:lumMod val="75000"/>
                    <a:lumOff val="25000"/>
                  </a:schemeClr>
                </a:solidFill>
              </a:defRPr>
            </a:lvl4pPr>
            <a:lvl5pPr>
              <a:defRPr sz="2000">
                <a:solidFill>
                  <a:schemeClr val="tx1">
                    <a:lumMod val="75000"/>
                    <a:lumOff val="25000"/>
                  </a:schemeClr>
                </a:solidFill>
              </a:defRPr>
            </a:lvl5pPr>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p>
        </p:txBody>
      </p:sp>
      <p:sp>
        <p:nvSpPr>
          <p:cNvPr id="4" name="Footer Placeholder 4"/>
          <p:cNvSpPr>
            <a:spLocks noGrp="1"/>
          </p:cNvSpPr>
          <p:nvPr>
            <p:ph type="ftr" sz="quarter" idx="10"/>
          </p:nvPr>
        </p:nvSpPr>
        <p:spPr>
          <a:xfrm>
            <a:off x="309986" y="6470426"/>
            <a:ext cx="2900362" cy="217493"/>
          </a:xfrm>
          <a:prstGeom prst="rect">
            <a:avLst/>
          </a:prstGeom>
        </p:spPr>
        <p:txBody>
          <a:bodyPr/>
          <a:lstStyle>
            <a:lvl1pPr>
              <a:defRPr/>
            </a:lvl1pPr>
          </a:lstStyle>
          <a:p>
            <a:pPr>
              <a:defRPr/>
            </a:pPr>
            <a:r>
              <a:rPr lang="en-US">
                <a:solidFill>
                  <a:srgbClr val="000000">
                    <a:tint val="75000"/>
                  </a:srgbClr>
                </a:solidFill>
              </a:rPr>
              <a:t>File Name</a:t>
            </a:r>
          </a:p>
        </p:txBody>
      </p:sp>
      <p:sp>
        <p:nvSpPr>
          <p:cNvPr id="5" name="Slide Number Placeholder 5"/>
          <p:cNvSpPr>
            <a:spLocks noGrp="1"/>
          </p:cNvSpPr>
          <p:nvPr>
            <p:ph type="sldNum" sz="quarter" idx="11"/>
          </p:nvPr>
        </p:nvSpPr>
        <p:spPr/>
        <p:txBody>
          <a:bodyPr/>
          <a:lstStyle>
            <a:lvl1pPr>
              <a:defRPr/>
            </a:lvl1pPr>
          </a:lstStyle>
          <a:p>
            <a:fld id="{9A257827-C34C-4251-B995-96C9C233CCC8}" type="slidenum">
              <a:rPr lang="en-US"/>
              <a:pPr/>
              <a:t>‹#›</a:t>
            </a:fld>
            <a:endParaRPr lang="en-US"/>
          </a:p>
        </p:txBody>
      </p:sp>
    </p:spTree>
    <p:extLst>
      <p:ext uri="{BB962C8B-B14F-4D97-AF65-F5344CB8AC3E}">
        <p14:creationId xmlns:p14="http://schemas.microsoft.com/office/powerpoint/2010/main" val="323782037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11" Type="http://schemas.openxmlformats.org/officeDocument/2006/relationships/image" Target="../media/image2.png"/><Relationship Id="rId12" Type="http://schemas.openxmlformats.org/officeDocument/2006/relationships/image" Target="../media/image3.png"/><Relationship Id="rId13" Type="http://schemas.openxmlformats.org/officeDocument/2006/relationships/image" Target="../media/image4.tiff"/><Relationship Id="rId14" Type="http://schemas.openxmlformats.org/officeDocument/2006/relationships/image" Target="../media/image5.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theme" Target="../theme/theme1.xml"/><Relationship Id="rId10"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17.xml"/><Relationship Id="rId20" Type="http://schemas.openxmlformats.org/officeDocument/2006/relationships/slideLayout" Target="../slideLayouts/slideLayout28.xml"/><Relationship Id="rId21" Type="http://schemas.openxmlformats.org/officeDocument/2006/relationships/slideLayout" Target="../slideLayouts/slideLayout29.xml"/><Relationship Id="rId22" Type="http://schemas.openxmlformats.org/officeDocument/2006/relationships/slideLayout" Target="../slideLayouts/slideLayout30.xml"/><Relationship Id="rId23" Type="http://schemas.openxmlformats.org/officeDocument/2006/relationships/slideLayout" Target="../slideLayouts/slideLayout31.xml"/><Relationship Id="rId24" Type="http://schemas.openxmlformats.org/officeDocument/2006/relationships/slideLayout" Target="../slideLayouts/slideLayout32.xml"/><Relationship Id="rId25" Type="http://schemas.openxmlformats.org/officeDocument/2006/relationships/slideLayout" Target="../slideLayouts/slideLayout33.xml"/><Relationship Id="rId26" Type="http://schemas.openxmlformats.org/officeDocument/2006/relationships/slideLayout" Target="../slideLayouts/slideLayout34.xml"/><Relationship Id="rId27" Type="http://schemas.openxmlformats.org/officeDocument/2006/relationships/theme" Target="../theme/theme2.xml"/><Relationship Id="rId28" Type="http://schemas.openxmlformats.org/officeDocument/2006/relationships/image" Target="../media/image1.png"/><Relationship Id="rId29" Type="http://schemas.openxmlformats.org/officeDocument/2006/relationships/image" Target="../media/image2.png"/><Relationship Id="rId30" Type="http://schemas.openxmlformats.org/officeDocument/2006/relationships/image" Target="../media/image5.png"/><Relationship Id="rId31" Type="http://schemas.openxmlformats.org/officeDocument/2006/relationships/image" Target="../media/image6.png"/><Relationship Id="rId32" Type="http://schemas.openxmlformats.org/officeDocument/2006/relationships/image" Target="../media/image7.png"/><Relationship Id="rId10" Type="http://schemas.openxmlformats.org/officeDocument/2006/relationships/slideLayout" Target="../slideLayouts/slideLayout18.xml"/><Relationship Id="rId11" Type="http://schemas.openxmlformats.org/officeDocument/2006/relationships/slideLayout" Target="../slideLayouts/slideLayout19.xml"/><Relationship Id="rId12" Type="http://schemas.openxmlformats.org/officeDocument/2006/relationships/slideLayout" Target="../slideLayouts/slideLayout20.xml"/><Relationship Id="rId13" Type="http://schemas.openxmlformats.org/officeDocument/2006/relationships/slideLayout" Target="../slideLayouts/slideLayout21.xml"/><Relationship Id="rId14" Type="http://schemas.openxmlformats.org/officeDocument/2006/relationships/slideLayout" Target="../slideLayouts/slideLayout22.xml"/><Relationship Id="rId15" Type="http://schemas.openxmlformats.org/officeDocument/2006/relationships/slideLayout" Target="../slideLayouts/slideLayout23.xml"/><Relationship Id="rId16" Type="http://schemas.openxmlformats.org/officeDocument/2006/relationships/slideLayout" Target="../slideLayouts/slideLayout24.xml"/><Relationship Id="rId17" Type="http://schemas.openxmlformats.org/officeDocument/2006/relationships/slideLayout" Target="../slideLayouts/slideLayout25.xml"/><Relationship Id="rId18" Type="http://schemas.openxmlformats.org/officeDocument/2006/relationships/slideLayout" Target="../slideLayouts/slideLayout26.xml"/><Relationship Id="rId19" Type="http://schemas.openxmlformats.org/officeDocument/2006/relationships/slideLayout" Target="../slideLayouts/slideLayout27.xml"/><Relationship Id="rId1" Type="http://schemas.openxmlformats.org/officeDocument/2006/relationships/slideLayout" Target="../slideLayouts/slideLayout9.xml"/><Relationship Id="rId2" Type="http://schemas.openxmlformats.org/officeDocument/2006/relationships/slideLayout" Target="../slideLayouts/slideLayout10.xml"/><Relationship Id="rId3" Type="http://schemas.openxmlformats.org/officeDocument/2006/relationships/slideLayout" Target="../slideLayouts/slideLayout11.xml"/><Relationship Id="rId4" Type="http://schemas.openxmlformats.org/officeDocument/2006/relationships/slideLayout" Target="../slideLayouts/slideLayout12.xml"/><Relationship Id="rId5" Type="http://schemas.openxmlformats.org/officeDocument/2006/relationships/slideLayout" Target="../slideLayouts/slideLayout13.xml"/><Relationship Id="rId6" Type="http://schemas.openxmlformats.org/officeDocument/2006/relationships/slideLayout" Target="../slideLayouts/slideLayout14.xml"/><Relationship Id="rId7" Type="http://schemas.openxmlformats.org/officeDocument/2006/relationships/slideLayout" Target="../slideLayouts/slideLayout15.xml"/><Relationship Id="rId8" Type="http://schemas.openxmlformats.org/officeDocument/2006/relationships/slideLayout" Target="../slideLayouts/slideLayout16.xml"/></Relationships>
</file>

<file path=ppt/slideMasters/_rels/slideMaster3.xml.rels><?xml version="1.0" encoding="UTF-8" standalone="yes"?>
<Relationships xmlns="http://schemas.openxmlformats.org/package/2006/relationships"><Relationship Id="rId20" Type="http://schemas.openxmlformats.org/officeDocument/2006/relationships/slideLayout" Target="../slideLayouts/slideLayout54.xml"/><Relationship Id="rId21" Type="http://schemas.openxmlformats.org/officeDocument/2006/relationships/slideLayout" Target="../slideLayouts/slideLayout55.xml"/><Relationship Id="rId22" Type="http://schemas.openxmlformats.org/officeDocument/2006/relationships/slideLayout" Target="../slideLayouts/slideLayout56.xml"/><Relationship Id="rId23" Type="http://schemas.openxmlformats.org/officeDocument/2006/relationships/slideLayout" Target="../slideLayouts/slideLayout57.xml"/><Relationship Id="rId24" Type="http://schemas.openxmlformats.org/officeDocument/2006/relationships/slideLayout" Target="../slideLayouts/slideLayout58.xml"/><Relationship Id="rId25" Type="http://schemas.openxmlformats.org/officeDocument/2006/relationships/slideLayout" Target="../slideLayouts/slideLayout59.xml"/><Relationship Id="rId26" Type="http://schemas.openxmlformats.org/officeDocument/2006/relationships/slideLayout" Target="../slideLayouts/slideLayout60.xml"/><Relationship Id="rId27" Type="http://schemas.openxmlformats.org/officeDocument/2006/relationships/theme" Target="../theme/theme3.xml"/><Relationship Id="rId28" Type="http://schemas.openxmlformats.org/officeDocument/2006/relationships/image" Target="../media/image1.png"/><Relationship Id="rId29" Type="http://schemas.openxmlformats.org/officeDocument/2006/relationships/image" Target="../media/image2.png"/><Relationship Id="rId1" Type="http://schemas.openxmlformats.org/officeDocument/2006/relationships/slideLayout" Target="../slideLayouts/slideLayout35.xml"/><Relationship Id="rId2" Type="http://schemas.openxmlformats.org/officeDocument/2006/relationships/slideLayout" Target="../slideLayouts/slideLayout36.xml"/><Relationship Id="rId3" Type="http://schemas.openxmlformats.org/officeDocument/2006/relationships/slideLayout" Target="../slideLayouts/slideLayout37.xml"/><Relationship Id="rId4" Type="http://schemas.openxmlformats.org/officeDocument/2006/relationships/slideLayout" Target="../slideLayouts/slideLayout38.xml"/><Relationship Id="rId5" Type="http://schemas.openxmlformats.org/officeDocument/2006/relationships/slideLayout" Target="../slideLayouts/slideLayout39.xml"/><Relationship Id="rId30" Type="http://schemas.openxmlformats.org/officeDocument/2006/relationships/image" Target="../media/image5.png"/><Relationship Id="rId31" Type="http://schemas.openxmlformats.org/officeDocument/2006/relationships/image" Target="../media/image6.png"/><Relationship Id="rId32" Type="http://schemas.openxmlformats.org/officeDocument/2006/relationships/image" Target="../media/image7.png"/><Relationship Id="rId9" Type="http://schemas.openxmlformats.org/officeDocument/2006/relationships/slideLayout" Target="../slideLayouts/slideLayout43.xml"/><Relationship Id="rId6" Type="http://schemas.openxmlformats.org/officeDocument/2006/relationships/slideLayout" Target="../slideLayouts/slideLayout40.xml"/><Relationship Id="rId7" Type="http://schemas.openxmlformats.org/officeDocument/2006/relationships/slideLayout" Target="../slideLayouts/slideLayout41.xml"/><Relationship Id="rId8" Type="http://schemas.openxmlformats.org/officeDocument/2006/relationships/slideLayout" Target="../slideLayouts/slideLayout42.xml"/><Relationship Id="rId33" Type="http://schemas.openxmlformats.org/officeDocument/2006/relationships/image" Target="../media/image8.png"/><Relationship Id="rId10" Type="http://schemas.openxmlformats.org/officeDocument/2006/relationships/slideLayout" Target="../slideLayouts/slideLayout44.xml"/><Relationship Id="rId11" Type="http://schemas.openxmlformats.org/officeDocument/2006/relationships/slideLayout" Target="../slideLayouts/slideLayout45.xml"/><Relationship Id="rId12" Type="http://schemas.openxmlformats.org/officeDocument/2006/relationships/slideLayout" Target="../slideLayouts/slideLayout46.xml"/><Relationship Id="rId13" Type="http://schemas.openxmlformats.org/officeDocument/2006/relationships/slideLayout" Target="../slideLayouts/slideLayout47.xml"/><Relationship Id="rId14" Type="http://schemas.openxmlformats.org/officeDocument/2006/relationships/slideLayout" Target="../slideLayouts/slideLayout48.xml"/><Relationship Id="rId15" Type="http://schemas.openxmlformats.org/officeDocument/2006/relationships/slideLayout" Target="../slideLayouts/slideLayout49.xml"/><Relationship Id="rId16" Type="http://schemas.openxmlformats.org/officeDocument/2006/relationships/slideLayout" Target="../slideLayouts/slideLayout50.xml"/><Relationship Id="rId17" Type="http://schemas.openxmlformats.org/officeDocument/2006/relationships/slideLayout" Target="../slideLayouts/slideLayout51.xml"/><Relationship Id="rId18" Type="http://schemas.openxmlformats.org/officeDocument/2006/relationships/slideLayout" Target="../slideLayouts/slideLayout52.xml"/><Relationship Id="rId19" Type="http://schemas.openxmlformats.org/officeDocument/2006/relationships/slideLayout" Target="../slideLayouts/slideLayout5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accent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10" cstate="email">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0" y="0"/>
            <a:ext cx="9145276" cy="6858957"/>
          </a:xfrm>
          <a:prstGeom prst="rect">
            <a:avLst/>
          </a:prstGeom>
          <a:solidFill>
            <a:schemeClr val="accent2">
              <a:lumMod val="40000"/>
              <a:lumOff val="60000"/>
            </a:schemeClr>
          </a:solidFill>
          <a:ln>
            <a:noFill/>
          </a:ln>
        </p:spPr>
      </p:pic>
      <p:sp>
        <p:nvSpPr>
          <p:cNvPr id="15" name="Slide Number Placeholder 5"/>
          <p:cNvSpPr>
            <a:spLocks noGrp="1"/>
          </p:cNvSpPr>
          <p:nvPr>
            <p:ph type="sldNum" sz="quarter" idx="4"/>
          </p:nvPr>
        </p:nvSpPr>
        <p:spPr>
          <a:xfrm>
            <a:off x="8305799" y="228600"/>
            <a:ext cx="733425" cy="365125"/>
          </a:xfrm>
          <a:prstGeom prst="rect">
            <a:avLst/>
          </a:prstGeom>
        </p:spPr>
        <p:txBody>
          <a:bodyPr/>
          <a:lstStyle>
            <a:lvl1pPr algn="r">
              <a:defRPr sz="1000">
                <a:solidFill>
                  <a:schemeClr val="bg1"/>
                </a:solidFill>
              </a:defRPr>
            </a:lvl1pPr>
          </a:lstStyle>
          <a:p>
            <a:fld id="{0D0E9D3B-CB56-40AE-B0A9-8DA5E1AEFDB7}" type="slidenum">
              <a:rPr lang="en-US" smtClean="0">
                <a:solidFill>
                  <a:srgbClr val="FFFFFF"/>
                </a:solidFill>
                <a:latin typeface="Arial" pitchFamily="34" charset="0"/>
                <a:ea typeface="ＭＳ Ｐゴシック" pitchFamily="34" charset="-128"/>
              </a:rPr>
              <a:pPr/>
              <a:t>‹#›</a:t>
            </a:fld>
            <a:endParaRPr lang="en-US" dirty="0">
              <a:solidFill>
                <a:srgbClr val="FFFFFF"/>
              </a:solidFill>
              <a:latin typeface="Arial" pitchFamily="34" charset="0"/>
              <a:ea typeface="ＭＳ Ｐゴシック" pitchFamily="34" charset="-128"/>
            </a:endParaRPr>
          </a:p>
        </p:txBody>
      </p:sp>
      <p:sp>
        <p:nvSpPr>
          <p:cNvPr id="18" name="Title Placeholder 17"/>
          <p:cNvSpPr>
            <a:spLocks noGrp="1"/>
          </p:cNvSpPr>
          <p:nvPr>
            <p:ph type="title"/>
          </p:nvPr>
        </p:nvSpPr>
        <p:spPr>
          <a:xfrm>
            <a:off x="457200" y="419100"/>
            <a:ext cx="6858000" cy="255270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19" name="Text Placeholder 18"/>
          <p:cNvSpPr>
            <a:spLocks noGrp="1"/>
          </p:cNvSpPr>
          <p:nvPr>
            <p:ph type="body" idx="1"/>
          </p:nvPr>
        </p:nvSpPr>
        <p:spPr>
          <a:xfrm>
            <a:off x="457200" y="3200400"/>
            <a:ext cx="6858000" cy="1562100"/>
          </a:xfrm>
          <a:prstGeom prst="rect">
            <a:avLst/>
          </a:prstGeom>
        </p:spPr>
        <p:txBody>
          <a:bodyPr vert="horz" lIns="91440" tIns="45720" rIns="91440" bIns="45720" rtlCol="0">
            <a:normAutofit/>
          </a:bodyPr>
          <a:lstStyle/>
          <a:p>
            <a:pPr lvl="0"/>
            <a:r>
              <a:rPr lang="en-US" dirty="0" smtClean="0"/>
              <a:t>Click to edit Master text styles</a:t>
            </a:r>
            <a:endParaRPr lang="en-US" dirty="0"/>
          </a:p>
        </p:txBody>
      </p:sp>
      <p:sp>
        <p:nvSpPr>
          <p:cNvPr id="20" name="Footer Placeholder 19"/>
          <p:cNvSpPr>
            <a:spLocks noGrp="1"/>
          </p:cNvSpPr>
          <p:nvPr>
            <p:ph type="ftr" sz="quarter" idx="3"/>
          </p:nvPr>
        </p:nvSpPr>
        <p:spPr>
          <a:xfrm>
            <a:off x="123825" y="6356350"/>
            <a:ext cx="3160713" cy="365125"/>
          </a:xfrm>
          <a:prstGeom prst="rect">
            <a:avLst/>
          </a:prstGeom>
        </p:spPr>
        <p:txBody>
          <a:bodyPr vert="horz" lIns="91440" tIns="45720" rIns="91440" bIns="45720" rtlCol="0" anchor="ctr"/>
          <a:lstStyle>
            <a:lvl1pPr algn="l">
              <a:defRPr sz="1000">
                <a:solidFill>
                  <a:schemeClr val="bg1"/>
                </a:solidFill>
              </a:defRPr>
            </a:lvl1pPr>
          </a:lstStyle>
          <a:p>
            <a:r>
              <a:rPr lang="en-US" smtClean="0">
                <a:solidFill>
                  <a:srgbClr val="FFFFFF"/>
                </a:solidFill>
                <a:latin typeface="Arial" pitchFamily="34" charset="0"/>
                <a:ea typeface="ＭＳ Ｐゴシック" pitchFamily="34" charset="-128"/>
              </a:rPr>
              <a:t>File Name</a:t>
            </a:r>
            <a:endParaRPr lang="en-US" dirty="0">
              <a:solidFill>
                <a:srgbClr val="FFFFFF"/>
              </a:solidFill>
              <a:latin typeface="Arial" pitchFamily="34" charset="0"/>
              <a:ea typeface="ＭＳ Ｐゴシック" pitchFamily="34" charset="-128"/>
            </a:endParaRPr>
          </a:p>
        </p:txBody>
      </p:sp>
      <p:sp>
        <p:nvSpPr>
          <p:cNvPr id="25" name="Rectangle 24"/>
          <p:cNvSpPr/>
          <p:nvPr userDrawn="1"/>
        </p:nvSpPr>
        <p:spPr>
          <a:xfrm>
            <a:off x="2009775" y="1707600"/>
            <a:ext cx="558800" cy="558800"/>
          </a:xfrm>
          <a:prstGeom prst="rect">
            <a:avLst/>
          </a:prstGeom>
          <a:solidFill>
            <a:srgbClr val="D8D8D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000" dirty="0" smtClean="0">
                <a:solidFill>
                  <a:srgbClr val="000000"/>
                </a:solidFill>
                <a:latin typeface="Calibri"/>
              </a:rPr>
              <a:t>217</a:t>
            </a:r>
          </a:p>
          <a:p>
            <a:pPr algn="ctr">
              <a:defRPr/>
            </a:pPr>
            <a:r>
              <a:rPr lang="en-US" sz="1000" dirty="0" smtClean="0">
                <a:solidFill>
                  <a:srgbClr val="000000"/>
                </a:solidFill>
                <a:latin typeface="Calibri"/>
              </a:rPr>
              <a:t>217</a:t>
            </a:r>
          </a:p>
          <a:p>
            <a:pPr algn="ctr">
              <a:defRPr/>
            </a:pPr>
            <a:r>
              <a:rPr lang="en-US" sz="1000" dirty="0" smtClean="0">
                <a:solidFill>
                  <a:srgbClr val="000000"/>
                </a:solidFill>
                <a:latin typeface="Calibri"/>
              </a:rPr>
              <a:t>217</a:t>
            </a:r>
            <a:endParaRPr lang="en-US" sz="1000" dirty="0">
              <a:solidFill>
                <a:srgbClr val="000000"/>
              </a:solidFill>
              <a:latin typeface="Calibri"/>
            </a:endParaRPr>
          </a:p>
        </p:txBody>
      </p:sp>
      <p:sp>
        <p:nvSpPr>
          <p:cNvPr id="26" name="Rectangle 25"/>
          <p:cNvSpPr/>
          <p:nvPr userDrawn="1"/>
        </p:nvSpPr>
        <p:spPr>
          <a:xfrm>
            <a:off x="2730500" y="1707600"/>
            <a:ext cx="558800" cy="558800"/>
          </a:xfrm>
          <a:prstGeom prst="rect">
            <a:avLst/>
          </a:prstGeom>
          <a:solidFill>
            <a:srgbClr val="C9C9C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000" dirty="0" smtClean="0">
                <a:solidFill>
                  <a:srgbClr val="000000"/>
                </a:solidFill>
                <a:latin typeface="Calibri"/>
              </a:rPr>
              <a:t>200</a:t>
            </a:r>
          </a:p>
          <a:p>
            <a:pPr algn="ctr">
              <a:defRPr/>
            </a:pPr>
            <a:r>
              <a:rPr lang="en-US" sz="1000" dirty="0" smtClean="0">
                <a:solidFill>
                  <a:srgbClr val="000000"/>
                </a:solidFill>
                <a:latin typeface="Calibri"/>
              </a:rPr>
              <a:t>200</a:t>
            </a:r>
          </a:p>
          <a:p>
            <a:pPr algn="ctr">
              <a:defRPr/>
            </a:pPr>
            <a:r>
              <a:rPr lang="en-US" sz="1000" dirty="0" smtClean="0">
                <a:solidFill>
                  <a:srgbClr val="000000"/>
                </a:solidFill>
                <a:latin typeface="Calibri"/>
              </a:rPr>
              <a:t>200</a:t>
            </a:r>
            <a:endParaRPr lang="en-US" sz="1000" dirty="0">
              <a:solidFill>
                <a:srgbClr val="000000"/>
              </a:solidFill>
              <a:latin typeface="Calibri"/>
            </a:endParaRPr>
          </a:p>
        </p:txBody>
      </p:sp>
      <p:sp>
        <p:nvSpPr>
          <p:cNvPr id="27" name="Rectangle 26"/>
          <p:cNvSpPr/>
          <p:nvPr userDrawn="1"/>
        </p:nvSpPr>
        <p:spPr>
          <a:xfrm>
            <a:off x="568325" y="2394599"/>
            <a:ext cx="557213" cy="558800"/>
          </a:xfrm>
          <a:prstGeom prst="rect">
            <a:avLst/>
          </a:prstGeom>
          <a:solidFill>
            <a:schemeClr val="bg1"/>
          </a:solidFill>
          <a:ln w="317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000" dirty="0" smtClean="0">
                <a:solidFill>
                  <a:srgbClr val="000000"/>
                </a:solidFill>
                <a:latin typeface="Calibri"/>
              </a:rPr>
              <a:t>255</a:t>
            </a:r>
          </a:p>
          <a:p>
            <a:pPr algn="ctr">
              <a:defRPr/>
            </a:pPr>
            <a:r>
              <a:rPr lang="en-US" sz="1000" dirty="0" smtClean="0">
                <a:solidFill>
                  <a:srgbClr val="000000"/>
                </a:solidFill>
                <a:latin typeface="Calibri"/>
              </a:rPr>
              <a:t>255</a:t>
            </a:r>
          </a:p>
          <a:p>
            <a:pPr algn="ctr">
              <a:defRPr/>
            </a:pPr>
            <a:r>
              <a:rPr lang="en-US" sz="1000" dirty="0" smtClean="0">
                <a:solidFill>
                  <a:srgbClr val="000000"/>
                </a:solidFill>
                <a:latin typeface="Calibri"/>
              </a:rPr>
              <a:t>255</a:t>
            </a:r>
            <a:endParaRPr lang="en-US" sz="1000" dirty="0">
              <a:solidFill>
                <a:srgbClr val="000000"/>
              </a:solidFill>
              <a:latin typeface="Calibri"/>
            </a:endParaRPr>
          </a:p>
        </p:txBody>
      </p:sp>
      <p:sp>
        <p:nvSpPr>
          <p:cNvPr id="28" name="Rectangle 27"/>
          <p:cNvSpPr/>
          <p:nvPr userDrawn="1"/>
        </p:nvSpPr>
        <p:spPr>
          <a:xfrm>
            <a:off x="1289050" y="2394599"/>
            <a:ext cx="557213" cy="55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000" dirty="0" smtClean="0">
                <a:solidFill>
                  <a:srgbClr val="FFFFFF"/>
                </a:solidFill>
                <a:latin typeface="Calibri"/>
              </a:rPr>
              <a:t>0</a:t>
            </a:r>
          </a:p>
          <a:p>
            <a:pPr algn="ctr">
              <a:defRPr/>
            </a:pPr>
            <a:r>
              <a:rPr lang="en-US" sz="1000" dirty="0" smtClean="0">
                <a:solidFill>
                  <a:srgbClr val="FFFFFF"/>
                </a:solidFill>
                <a:latin typeface="Calibri"/>
              </a:rPr>
              <a:t>0</a:t>
            </a:r>
          </a:p>
          <a:p>
            <a:pPr algn="ctr">
              <a:defRPr/>
            </a:pPr>
            <a:r>
              <a:rPr lang="en-US" sz="1000" dirty="0">
                <a:solidFill>
                  <a:srgbClr val="FFFFFF"/>
                </a:solidFill>
                <a:latin typeface="Calibri"/>
              </a:rPr>
              <a:t>0</a:t>
            </a:r>
          </a:p>
        </p:txBody>
      </p:sp>
      <p:sp>
        <p:nvSpPr>
          <p:cNvPr id="29" name="Rectangle 28"/>
          <p:cNvSpPr/>
          <p:nvPr userDrawn="1"/>
        </p:nvSpPr>
        <p:spPr>
          <a:xfrm>
            <a:off x="2009775" y="2394599"/>
            <a:ext cx="558800" cy="558800"/>
          </a:xfrm>
          <a:prstGeom prst="rect">
            <a:avLst/>
          </a:prstGeom>
          <a:solidFill>
            <a:srgbClr val="A3A3A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000" dirty="0" smtClean="0">
                <a:solidFill>
                  <a:srgbClr val="000000"/>
                </a:solidFill>
                <a:latin typeface="Calibri"/>
              </a:rPr>
              <a:t>163</a:t>
            </a:r>
          </a:p>
          <a:p>
            <a:pPr algn="ctr">
              <a:defRPr/>
            </a:pPr>
            <a:r>
              <a:rPr lang="en-US" sz="1000" dirty="0" smtClean="0">
                <a:solidFill>
                  <a:srgbClr val="000000"/>
                </a:solidFill>
                <a:latin typeface="Calibri"/>
              </a:rPr>
              <a:t>163</a:t>
            </a:r>
          </a:p>
          <a:p>
            <a:pPr algn="ctr">
              <a:defRPr/>
            </a:pPr>
            <a:r>
              <a:rPr lang="en-US" sz="1000" dirty="0" smtClean="0">
                <a:solidFill>
                  <a:srgbClr val="000000"/>
                </a:solidFill>
                <a:latin typeface="Calibri"/>
              </a:rPr>
              <a:t>163</a:t>
            </a:r>
            <a:endParaRPr lang="en-US" sz="1000" dirty="0">
              <a:solidFill>
                <a:srgbClr val="000000"/>
              </a:solidFill>
              <a:latin typeface="Calibri"/>
            </a:endParaRPr>
          </a:p>
        </p:txBody>
      </p:sp>
      <p:sp>
        <p:nvSpPr>
          <p:cNvPr id="30" name="Rectangle 29"/>
          <p:cNvSpPr/>
          <p:nvPr userDrawn="1"/>
        </p:nvSpPr>
        <p:spPr>
          <a:xfrm>
            <a:off x="2730500" y="2394599"/>
            <a:ext cx="558800" cy="558800"/>
          </a:xfrm>
          <a:prstGeom prst="rect">
            <a:avLst/>
          </a:prstGeom>
          <a:solidFill>
            <a:srgbClr val="83847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000" dirty="0" smtClean="0">
                <a:solidFill>
                  <a:srgbClr val="FFFFFF"/>
                </a:solidFill>
                <a:latin typeface="Calibri"/>
              </a:rPr>
              <a:t>131</a:t>
            </a:r>
          </a:p>
          <a:p>
            <a:pPr algn="ctr">
              <a:defRPr/>
            </a:pPr>
            <a:r>
              <a:rPr lang="en-US" sz="1000" dirty="0" smtClean="0">
                <a:solidFill>
                  <a:srgbClr val="FFFFFF"/>
                </a:solidFill>
                <a:latin typeface="Calibri"/>
              </a:rPr>
              <a:t>132</a:t>
            </a:r>
          </a:p>
          <a:p>
            <a:pPr algn="ctr">
              <a:defRPr/>
            </a:pPr>
            <a:r>
              <a:rPr lang="en-US" sz="1000" dirty="0" smtClean="0">
                <a:solidFill>
                  <a:srgbClr val="FFFFFF"/>
                </a:solidFill>
                <a:latin typeface="Calibri"/>
              </a:rPr>
              <a:t>122</a:t>
            </a:r>
            <a:endParaRPr lang="en-US" sz="1000" dirty="0">
              <a:solidFill>
                <a:srgbClr val="FFFFFF"/>
              </a:solidFill>
              <a:latin typeface="Calibri"/>
            </a:endParaRPr>
          </a:p>
        </p:txBody>
      </p:sp>
      <p:sp>
        <p:nvSpPr>
          <p:cNvPr id="31" name="Rectangle 30"/>
          <p:cNvSpPr/>
          <p:nvPr userDrawn="1"/>
        </p:nvSpPr>
        <p:spPr>
          <a:xfrm>
            <a:off x="3451225" y="2394599"/>
            <a:ext cx="558800" cy="558800"/>
          </a:xfrm>
          <a:prstGeom prst="rect">
            <a:avLst/>
          </a:prstGeom>
          <a:solidFill>
            <a:srgbClr val="EF413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000" dirty="0" smtClean="0">
                <a:solidFill>
                  <a:srgbClr val="000000"/>
                </a:solidFill>
                <a:latin typeface="Calibri"/>
              </a:rPr>
              <a:t>239</a:t>
            </a:r>
          </a:p>
          <a:p>
            <a:pPr algn="ctr">
              <a:defRPr/>
            </a:pPr>
            <a:r>
              <a:rPr lang="en-US" sz="1000" dirty="0" smtClean="0">
                <a:solidFill>
                  <a:srgbClr val="000000"/>
                </a:solidFill>
                <a:latin typeface="Calibri"/>
              </a:rPr>
              <a:t>65</a:t>
            </a:r>
          </a:p>
          <a:p>
            <a:pPr algn="ctr">
              <a:defRPr/>
            </a:pPr>
            <a:r>
              <a:rPr lang="en-US" sz="1000" dirty="0" smtClean="0">
                <a:solidFill>
                  <a:srgbClr val="000000"/>
                </a:solidFill>
                <a:latin typeface="Calibri"/>
              </a:rPr>
              <a:t>53</a:t>
            </a:r>
            <a:endParaRPr lang="en-US" sz="1000" dirty="0">
              <a:solidFill>
                <a:srgbClr val="000000"/>
              </a:solidFill>
              <a:latin typeface="Calibri"/>
            </a:endParaRPr>
          </a:p>
        </p:txBody>
      </p:sp>
      <p:sp>
        <p:nvSpPr>
          <p:cNvPr id="32" name="Rectangle 31"/>
          <p:cNvSpPr/>
          <p:nvPr userDrawn="1"/>
        </p:nvSpPr>
        <p:spPr>
          <a:xfrm>
            <a:off x="4171950" y="2394599"/>
            <a:ext cx="558800" cy="558800"/>
          </a:xfrm>
          <a:prstGeom prst="rect">
            <a:avLst/>
          </a:prstGeom>
          <a:solidFill>
            <a:srgbClr val="6E877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000" dirty="0" smtClean="0">
                <a:solidFill>
                  <a:srgbClr val="000000"/>
                </a:solidFill>
                <a:latin typeface="Calibri"/>
              </a:rPr>
              <a:t>110</a:t>
            </a:r>
          </a:p>
          <a:p>
            <a:pPr algn="ctr">
              <a:defRPr/>
            </a:pPr>
            <a:r>
              <a:rPr lang="en-US" sz="1000" dirty="0" smtClean="0">
                <a:solidFill>
                  <a:srgbClr val="000000"/>
                </a:solidFill>
                <a:latin typeface="Calibri"/>
              </a:rPr>
              <a:t>135</a:t>
            </a:r>
          </a:p>
          <a:p>
            <a:pPr algn="ctr">
              <a:defRPr/>
            </a:pPr>
            <a:r>
              <a:rPr lang="en-US" sz="1000" dirty="0" smtClean="0">
                <a:solidFill>
                  <a:srgbClr val="000000"/>
                </a:solidFill>
                <a:latin typeface="Calibri"/>
              </a:rPr>
              <a:t>120</a:t>
            </a:r>
            <a:endParaRPr lang="en-US" sz="1000" dirty="0">
              <a:solidFill>
                <a:srgbClr val="000000"/>
              </a:solidFill>
              <a:latin typeface="Calibri"/>
            </a:endParaRPr>
          </a:p>
        </p:txBody>
      </p:sp>
      <p:sp>
        <p:nvSpPr>
          <p:cNvPr id="33" name="Rectangle 32"/>
          <p:cNvSpPr/>
          <p:nvPr userDrawn="1"/>
        </p:nvSpPr>
        <p:spPr>
          <a:xfrm>
            <a:off x="4892675" y="2394599"/>
            <a:ext cx="558800" cy="558800"/>
          </a:xfrm>
          <a:prstGeom prst="rect">
            <a:avLst/>
          </a:prstGeom>
          <a:solidFill>
            <a:srgbClr val="705C3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000" dirty="0" smtClean="0">
                <a:solidFill>
                  <a:srgbClr val="000000"/>
                </a:solidFill>
                <a:latin typeface="Calibri"/>
              </a:rPr>
              <a:t>112</a:t>
            </a:r>
          </a:p>
          <a:p>
            <a:pPr algn="ctr">
              <a:defRPr/>
            </a:pPr>
            <a:r>
              <a:rPr lang="en-US" sz="1000" dirty="0" smtClean="0">
                <a:solidFill>
                  <a:srgbClr val="000000"/>
                </a:solidFill>
                <a:latin typeface="Calibri"/>
              </a:rPr>
              <a:t>92</a:t>
            </a:r>
          </a:p>
          <a:p>
            <a:pPr algn="ctr">
              <a:defRPr/>
            </a:pPr>
            <a:r>
              <a:rPr lang="en-US" sz="1000" dirty="0" smtClean="0">
                <a:solidFill>
                  <a:srgbClr val="000000"/>
                </a:solidFill>
                <a:latin typeface="Calibri"/>
              </a:rPr>
              <a:t>56</a:t>
            </a:r>
            <a:endParaRPr lang="en-US" sz="1000" dirty="0">
              <a:solidFill>
                <a:srgbClr val="000000"/>
              </a:solidFill>
              <a:latin typeface="Calibri"/>
            </a:endParaRPr>
          </a:p>
        </p:txBody>
      </p:sp>
      <p:sp>
        <p:nvSpPr>
          <p:cNvPr id="34" name="Rectangle 33"/>
          <p:cNvSpPr/>
          <p:nvPr userDrawn="1"/>
        </p:nvSpPr>
        <p:spPr>
          <a:xfrm>
            <a:off x="5613400" y="2394599"/>
            <a:ext cx="558800" cy="558800"/>
          </a:xfrm>
          <a:prstGeom prst="rect">
            <a:avLst/>
          </a:prstGeom>
          <a:solidFill>
            <a:srgbClr val="3E66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000" dirty="0" smtClean="0">
                <a:solidFill>
                  <a:srgbClr val="000000"/>
                </a:solidFill>
                <a:latin typeface="Calibri"/>
              </a:rPr>
              <a:t>62</a:t>
            </a:r>
          </a:p>
          <a:p>
            <a:pPr algn="ctr">
              <a:defRPr/>
            </a:pPr>
            <a:r>
              <a:rPr lang="en-US" sz="1000" dirty="0" smtClean="0">
                <a:solidFill>
                  <a:srgbClr val="000000"/>
                </a:solidFill>
                <a:latin typeface="Calibri"/>
              </a:rPr>
              <a:t>102</a:t>
            </a:r>
          </a:p>
          <a:p>
            <a:pPr algn="ctr">
              <a:defRPr/>
            </a:pPr>
            <a:r>
              <a:rPr lang="en-US" sz="1000" dirty="0" smtClean="0">
                <a:solidFill>
                  <a:srgbClr val="000000"/>
                </a:solidFill>
                <a:latin typeface="Calibri"/>
              </a:rPr>
              <a:t>130</a:t>
            </a:r>
            <a:endParaRPr lang="en-US" sz="1000" dirty="0">
              <a:solidFill>
                <a:srgbClr val="000000"/>
              </a:solidFill>
              <a:latin typeface="Calibri"/>
            </a:endParaRPr>
          </a:p>
        </p:txBody>
      </p:sp>
      <p:sp>
        <p:nvSpPr>
          <p:cNvPr id="35" name="Rectangle 34"/>
          <p:cNvSpPr/>
          <p:nvPr userDrawn="1"/>
        </p:nvSpPr>
        <p:spPr>
          <a:xfrm>
            <a:off x="6334125" y="2394599"/>
            <a:ext cx="558800" cy="558800"/>
          </a:xfrm>
          <a:prstGeom prst="rect">
            <a:avLst/>
          </a:prstGeom>
          <a:solidFill>
            <a:srgbClr val="66383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000" dirty="0" smtClean="0">
                <a:solidFill>
                  <a:srgbClr val="FFFFFF"/>
                </a:solidFill>
                <a:latin typeface="Calibri"/>
              </a:rPr>
              <a:t>102</a:t>
            </a:r>
          </a:p>
          <a:p>
            <a:pPr algn="ctr">
              <a:defRPr/>
            </a:pPr>
            <a:r>
              <a:rPr lang="en-US" sz="1000" dirty="0" smtClean="0">
                <a:solidFill>
                  <a:srgbClr val="FFFFFF"/>
                </a:solidFill>
                <a:latin typeface="Calibri"/>
              </a:rPr>
              <a:t>56</a:t>
            </a:r>
          </a:p>
          <a:p>
            <a:pPr algn="ctr">
              <a:defRPr/>
            </a:pPr>
            <a:r>
              <a:rPr lang="en-US" sz="1000" dirty="0" smtClean="0">
                <a:solidFill>
                  <a:srgbClr val="FFFFFF"/>
                </a:solidFill>
                <a:latin typeface="Calibri"/>
              </a:rPr>
              <a:t>48</a:t>
            </a:r>
            <a:endParaRPr lang="en-US" sz="1000" dirty="0">
              <a:solidFill>
                <a:srgbClr val="FFFFFF"/>
              </a:solidFill>
              <a:latin typeface="Calibri"/>
            </a:endParaRPr>
          </a:p>
        </p:txBody>
      </p:sp>
      <p:sp>
        <p:nvSpPr>
          <p:cNvPr id="36" name="Rectangle 35"/>
          <p:cNvSpPr/>
          <p:nvPr userDrawn="1"/>
        </p:nvSpPr>
        <p:spPr>
          <a:xfrm>
            <a:off x="7054850" y="2394599"/>
            <a:ext cx="558800" cy="558800"/>
          </a:xfrm>
          <a:prstGeom prst="rect">
            <a:avLst/>
          </a:prstGeom>
          <a:solidFill>
            <a:srgbClr val="82786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000" dirty="0" smtClean="0">
                <a:solidFill>
                  <a:srgbClr val="000000"/>
                </a:solidFill>
                <a:latin typeface="Calibri"/>
              </a:rPr>
              <a:t>130</a:t>
            </a:r>
          </a:p>
          <a:p>
            <a:pPr algn="ctr">
              <a:defRPr/>
            </a:pPr>
            <a:r>
              <a:rPr lang="en-US" sz="1000" dirty="0" smtClean="0">
                <a:solidFill>
                  <a:srgbClr val="000000"/>
                </a:solidFill>
                <a:latin typeface="Calibri"/>
              </a:rPr>
              <a:t>120</a:t>
            </a:r>
          </a:p>
          <a:p>
            <a:pPr algn="ctr">
              <a:defRPr/>
            </a:pPr>
            <a:r>
              <a:rPr lang="en-US" sz="1000" dirty="0" smtClean="0">
                <a:solidFill>
                  <a:srgbClr val="000000"/>
                </a:solidFill>
                <a:latin typeface="Calibri"/>
              </a:rPr>
              <a:t>111</a:t>
            </a:r>
            <a:endParaRPr lang="en-US" sz="1000" dirty="0">
              <a:solidFill>
                <a:srgbClr val="000000"/>
              </a:solidFill>
              <a:latin typeface="Calibri"/>
            </a:endParaRPr>
          </a:p>
        </p:txBody>
      </p:sp>
      <p:sp>
        <p:nvSpPr>
          <p:cNvPr id="37" name="Rectangle 36"/>
          <p:cNvSpPr/>
          <p:nvPr userDrawn="1"/>
        </p:nvSpPr>
        <p:spPr>
          <a:xfrm>
            <a:off x="1289050" y="1707600"/>
            <a:ext cx="558800" cy="558800"/>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000" dirty="0" smtClean="0">
                <a:solidFill>
                  <a:srgbClr val="000000"/>
                </a:solidFill>
                <a:latin typeface="Calibri"/>
              </a:rPr>
              <a:t>237</a:t>
            </a:r>
          </a:p>
          <a:p>
            <a:pPr algn="ctr">
              <a:defRPr/>
            </a:pPr>
            <a:r>
              <a:rPr lang="en-US" sz="1000" dirty="0" smtClean="0">
                <a:solidFill>
                  <a:srgbClr val="000000"/>
                </a:solidFill>
                <a:latin typeface="Calibri"/>
              </a:rPr>
              <a:t>237</a:t>
            </a:r>
          </a:p>
          <a:p>
            <a:pPr algn="ctr">
              <a:defRPr/>
            </a:pPr>
            <a:r>
              <a:rPr lang="en-US" sz="1000" dirty="0" smtClean="0">
                <a:solidFill>
                  <a:srgbClr val="000000"/>
                </a:solidFill>
                <a:latin typeface="Calibri"/>
              </a:rPr>
              <a:t>237</a:t>
            </a:r>
            <a:endParaRPr lang="en-US" sz="1000" dirty="0">
              <a:solidFill>
                <a:srgbClr val="000000"/>
              </a:solidFill>
              <a:latin typeface="Calibri"/>
            </a:endParaRPr>
          </a:p>
        </p:txBody>
      </p:sp>
      <p:sp>
        <p:nvSpPr>
          <p:cNvPr id="54" name="Rectangle 53"/>
          <p:cNvSpPr/>
          <p:nvPr userDrawn="1"/>
        </p:nvSpPr>
        <p:spPr>
          <a:xfrm>
            <a:off x="4171950" y="1707600"/>
            <a:ext cx="558800" cy="558800"/>
          </a:xfrm>
          <a:prstGeom prst="rect">
            <a:avLst/>
          </a:prstGeom>
          <a:solidFill>
            <a:srgbClr val="50771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000" dirty="0" smtClean="0">
                <a:solidFill>
                  <a:srgbClr val="000000"/>
                </a:solidFill>
                <a:latin typeface="Calibri"/>
              </a:rPr>
              <a:t>80</a:t>
            </a:r>
          </a:p>
          <a:p>
            <a:pPr algn="ctr">
              <a:defRPr/>
            </a:pPr>
            <a:r>
              <a:rPr lang="en-US" sz="1000" dirty="0" smtClean="0">
                <a:solidFill>
                  <a:srgbClr val="000000"/>
                </a:solidFill>
                <a:latin typeface="Calibri"/>
              </a:rPr>
              <a:t>119</a:t>
            </a:r>
          </a:p>
          <a:p>
            <a:pPr algn="ctr">
              <a:defRPr/>
            </a:pPr>
            <a:r>
              <a:rPr lang="en-US" sz="1000" dirty="0" smtClean="0">
                <a:solidFill>
                  <a:srgbClr val="000000"/>
                </a:solidFill>
                <a:latin typeface="Calibri"/>
              </a:rPr>
              <a:t>27</a:t>
            </a:r>
            <a:endParaRPr lang="en-US" sz="1000" dirty="0">
              <a:solidFill>
                <a:srgbClr val="000000"/>
              </a:solidFill>
              <a:latin typeface="Calibri"/>
            </a:endParaRPr>
          </a:p>
        </p:txBody>
      </p:sp>
      <p:sp>
        <p:nvSpPr>
          <p:cNvPr id="55" name="Rectangle 54"/>
          <p:cNvSpPr/>
          <p:nvPr userDrawn="1"/>
        </p:nvSpPr>
        <p:spPr>
          <a:xfrm>
            <a:off x="4892675" y="1707600"/>
            <a:ext cx="558800" cy="558800"/>
          </a:xfrm>
          <a:prstGeom prst="rect">
            <a:avLst/>
          </a:prstGeom>
          <a:solidFill>
            <a:srgbClr val="FCAE3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000" dirty="0" smtClean="0">
                <a:solidFill>
                  <a:srgbClr val="000000"/>
                </a:solidFill>
                <a:latin typeface="Calibri"/>
              </a:rPr>
              <a:t>252</a:t>
            </a:r>
          </a:p>
          <a:p>
            <a:pPr algn="ctr">
              <a:defRPr/>
            </a:pPr>
            <a:r>
              <a:rPr lang="en-US" sz="1000" dirty="0" smtClean="0">
                <a:solidFill>
                  <a:srgbClr val="000000"/>
                </a:solidFill>
                <a:latin typeface="Calibri"/>
              </a:rPr>
              <a:t>174</a:t>
            </a:r>
          </a:p>
          <a:p>
            <a:pPr algn="ctr">
              <a:defRPr/>
            </a:pPr>
            <a:r>
              <a:rPr lang="en-US" sz="1000" dirty="0" smtClean="0">
                <a:solidFill>
                  <a:srgbClr val="000000"/>
                </a:solidFill>
                <a:latin typeface="Calibri"/>
              </a:rPr>
              <a:t>.59</a:t>
            </a:r>
            <a:endParaRPr lang="en-US" sz="1000" dirty="0">
              <a:solidFill>
                <a:srgbClr val="000000"/>
              </a:solidFill>
              <a:latin typeface="Calibri"/>
            </a:endParaRPr>
          </a:p>
        </p:txBody>
      </p:sp>
      <p:pic>
        <p:nvPicPr>
          <p:cNvPr id="58" name="Picture 6"/>
          <p:cNvPicPr>
            <a:picLocks noChangeAspect="1"/>
          </p:cNvPicPr>
          <p:nvPr userDrawn="1"/>
        </p:nvPicPr>
        <p:blipFill>
          <a:blip r:embed="rId11"/>
          <a:srcRect/>
          <a:stretch>
            <a:fillRect/>
          </a:stretch>
        </p:blipFill>
        <p:spPr bwMode="auto">
          <a:xfrm>
            <a:off x="4559300" y="3416300"/>
            <a:ext cx="19050" cy="3175"/>
          </a:xfrm>
          <a:prstGeom prst="rect">
            <a:avLst/>
          </a:prstGeom>
          <a:noFill/>
          <a:ln w="9525">
            <a:noFill/>
            <a:miter lim="800000"/>
            <a:headEnd/>
            <a:tailEnd/>
          </a:ln>
        </p:spPr>
      </p:pic>
      <p:pic>
        <p:nvPicPr>
          <p:cNvPr id="24" name="Picture 18"/>
          <p:cNvPicPr>
            <a:picLocks noChangeAspect="1"/>
          </p:cNvPicPr>
          <p:nvPr userDrawn="1"/>
        </p:nvPicPr>
        <p:blipFill rotWithShape="1">
          <a:blip r:embed="rId12" cstate="email">
            <a:extLst>
              <a:ext uri="{28A0092B-C50C-407E-A947-70E740481C1C}">
                <a14:useLocalDpi xmlns:a14="http://schemas.microsoft.com/office/drawing/2010/main"/>
              </a:ext>
            </a:extLst>
          </a:blip>
          <a:srcRect/>
          <a:stretch/>
        </p:blipFill>
        <p:spPr bwMode="auto">
          <a:xfrm>
            <a:off x="5451475" y="5253867"/>
            <a:ext cx="1595437" cy="1482725"/>
          </a:xfrm>
          <a:prstGeom prst="rect">
            <a:avLst/>
          </a:prstGeom>
          <a:noFill/>
          <a:ln w="9525">
            <a:noFill/>
            <a:miter lim="800000"/>
            <a:headEnd/>
            <a:tailEnd/>
          </a:ln>
        </p:spPr>
      </p:pic>
      <p:pic>
        <p:nvPicPr>
          <p:cNvPr id="2" name="Picture 1"/>
          <p:cNvPicPr>
            <a:picLocks noChangeAspect="1"/>
          </p:cNvPicPr>
          <p:nvPr userDrawn="1"/>
        </p:nvPicPr>
        <p:blipFill>
          <a:blip r:embed="rId13" cstate="email">
            <a:extLst>
              <a:ext uri="{28A0092B-C50C-407E-A947-70E740481C1C}">
                <a14:useLocalDpi xmlns:a14="http://schemas.microsoft.com/office/drawing/2010/main"/>
              </a:ext>
            </a:extLst>
          </a:blip>
          <a:stretch>
            <a:fillRect/>
          </a:stretch>
        </p:blipFill>
        <p:spPr>
          <a:xfrm>
            <a:off x="6680172" y="5444800"/>
            <a:ext cx="1384959" cy="1115661"/>
          </a:xfrm>
          <a:prstGeom prst="rect">
            <a:avLst/>
          </a:prstGeom>
        </p:spPr>
      </p:pic>
      <p:pic>
        <p:nvPicPr>
          <p:cNvPr id="38" name="Picture 37"/>
          <p:cNvPicPr>
            <a:picLocks noChangeAspect="1"/>
          </p:cNvPicPr>
          <p:nvPr userDrawn="1"/>
        </p:nvPicPr>
        <p:blipFill>
          <a:blip r:embed="rId14" cstate="print">
            <a:extLst>
              <a:ext uri="{28A0092B-C50C-407E-A947-70E740481C1C}">
                <a14:useLocalDpi xmlns:a14="http://schemas.microsoft.com/office/drawing/2010/main"/>
              </a:ext>
            </a:extLst>
          </a:blip>
          <a:stretch>
            <a:fillRect/>
          </a:stretch>
        </p:blipFill>
        <p:spPr>
          <a:xfrm>
            <a:off x="7636282" y="5562599"/>
            <a:ext cx="1380309" cy="572077"/>
          </a:xfrm>
          <a:prstGeom prst="rect">
            <a:avLst/>
          </a:prstGeom>
        </p:spPr>
      </p:pic>
    </p:spTree>
    <p:extLst>
      <p:ext uri="{BB962C8B-B14F-4D97-AF65-F5344CB8AC3E}">
        <p14:creationId xmlns:p14="http://schemas.microsoft.com/office/powerpoint/2010/main" val="2919789318"/>
      </p:ext>
    </p:extLst>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Lst>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hf hdr="0" dt="0"/>
  <p:txStyles>
    <p:titleStyle>
      <a:lvl1pPr algn="l" defTabSz="914400" rtl="0" eaLnBrk="1" latinLnBrk="0" hangingPunct="1">
        <a:lnSpc>
          <a:spcPct val="100000"/>
        </a:lnSpc>
        <a:spcBef>
          <a:spcPct val="0"/>
        </a:spcBef>
        <a:buNone/>
        <a:defRPr sz="3600" b="1" kern="1200" cap="all" baseline="0">
          <a:solidFill>
            <a:schemeClr val="bg1"/>
          </a:solidFill>
          <a:latin typeface="Arial" panose="020B0604020202020204" pitchFamily="34" charset="0"/>
          <a:ea typeface="+mj-ea"/>
          <a:cs typeface="Arial" panose="020B06040202020202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1" pos="288" userDrawn="1">
          <p15:clr>
            <a:srgbClr val="5ACBF0"/>
          </p15:clr>
        </p15:guide>
        <p15:guide id="2" pos="4608"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accent2"/>
        </a:solidFill>
        <a:effectLst/>
      </p:bgPr>
    </p:bg>
    <p:spTree>
      <p:nvGrpSpPr>
        <p:cNvPr id="1" name=""/>
        <p:cNvGrpSpPr/>
        <p:nvPr/>
      </p:nvGrpSpPr>
      <p:grpSpPr>
        <a:xfrm>
          <a:off x="0" y="0"/>
          <a:ext cx="0" cy="0"/>
          <a:chOff x="0" y="0"/>
          <a:chExt cx="0" cy="0"/>
        </a:xfrm>
      </p:grpSpPr>
      <p:pic>
        <p:nvPicPr>
          <p:cNvPr id="28" name="Picture 27"/>
          <p:cNvPicPr>
            <a:picLocks noChangeAspect="1"/>
          </p:cNvPicPr>
          <p:nvPr userDrawn="1"/>
        </p:nvPicPr>
        <p:blipFill>
          <a:blip r:embed="rId28" cstate="email">
            <a:extLst>
              <a:ext uri="{28A0092B-C50C-407E-A947-70E740481C1C}">
                <a14:useLocalDpi xmlns:a14="http://schemas.microsoft.com/office/drawing/2010/main"/>
              </a:ext>
            </a:extLst>
          </a:blip>
          <a:stretch>
            <a:fillRect/>
          </a:stretch>
        </p:blipFill>
        <p:spPr>
          <a:xfrm>
            <a:off x="0" y="0"/>
            <a:ext cx="9144000" cy="6857999"/>
          </a:xfrm>
          <a:prstGeom prst="rect">
            <a:avLst/>
          </a:prstGeom>
        </p:spPr>
      </p:pic>
      <p:sp>
        <p:nvSpPr>
          <p:cNvPr id="11" name="Rounded Rectangle 10"/>
          <p:cNvSpPr/>
          <p:nvPr userDrawn="1"/>
        </p:nvSpPr>
        <p:spPr>
          <a:xfrm>
            <a:off x="184152" y="165462"/>
            <a:ext cx="8787251" cy="6518013"/>
          </a:xfrm>
          <a:prstGeom prst="roundRect">
            <a:avLst>
              <a:gd name="adj" fmla="val 2258"/>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srgbClr val="83847A"/>
              </a:solidFill>
              <a:latin typeface="Arial"/>
            </a:endParaRPr>
          </a:p>
        </p:txBody>
      </p:sp>
      <p:sp>
        <p:nvSpPr>
          <p:cNvPr id="4099" name="Title Placeholder 1"/>
          <p:cNvSpPr>
            <a:spLocks noGrp="1"/>
          </p:cNvSpPr>
          <p:nvPr>
            <p:ph type="title"/>
          </p:nvPr>
        </p:nvSpPr>
        <p:spPr bwMode="auto">
          <a:xfrm>
            <a:off x="304800" y="274638"/>
            <a:ext cx="8382000" cy="80645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dirty="0" smtClean="0"/>
              <a:t>Click to edit Master title slide</a:t>
            </a:r>
          </a:p>
        </p:txBody>
      </p:sp>
      <p:sp>
        <p:nvSpPr>
          <p:cNvPr id="1030" name="Text Placeholder 2"/>
          <p:cNvSpPr>
            <a:spLocks noGrp="1"/>
          </p:cNvSpPr>
          <p:nvPr>
            <p:ph type="body" idx="1"/>
          </p:nvPr>
        </p:nvSpPr>
        <p:spPr bwMode="auto">
          <a:xfrm>
            <a:off x="304800" y="1233932"/>
            <a:ext cx="8382000" cy="470966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6" name="Slide Number Placeholder 5"/>
          <p:cNvSpPr>
            <a:spLocks noGrp="1"/>
          </p:cNvSpPr>
          <p:nvPr>
            <p:ph type="sldNum" sz="quarter" idx="4"/>
          </p:nvPr>
        </p:nvSpPr>
        <p:spPr>
          <a:xfrm>
            <a:off x="0" y="6324600"/>
            <a:ext cx="9144000" cy="380999"/>
          </a:xfrm>
          <a:prstGeom prst="rect">
            <a:avLst/>
          </a:prstGeom>
        </p:spPr>
        <p:txBody>
          <a:bodyPr vert="horz" wrap="square" lIns="91440" tIns="45720" rIns="91440" bIns="45720" numCol="1" anchor="ctr" anchorCtr="0" compatLnSpc="1">
            <a:prstTxWarp prst="textNoShape">
              <a:avLst/>
            </a:prstTxWarp>
          </a:bodyPr>
          <a:lstStyle>
            <a:lvl1pPr algn="ctr">
              <a:defRPr sz="1000">
                <a:solidFill>
                  <a:srgbClr val="898989"/>
                </a:solidFill>
                <a:cs typeface="Arial" pitchFamily="34" charset="0"/>
              </a:defRPr>
            </a:lvl1pPr>
          </a:lstStyle>
          <a:p>
            <a:fld id="{139BD942-CC14-44A4-87FB-46239297AFE5}" type="slidenum">
              <a:rPr lang="en-US" smtClean="0">
                <a:latin typeface="Arial" pitchFamily="34" charset="0"/>
                <a:ea typeface="ＭＳ Ｐゴシック" pitchFamily="34" charset="-128"/>
              </a:rPr>
              <a:pPr/>
              <a:t>‹#›</a:t>
            </a:fld>
            <a:endParaRPr lang="en-US" dirty="0">
              <a:latin typeface="Arial" pitchFamily="34" charset="0"/>
              <a:ea typeface="ＭＳ Ｐゴシック" pitchFamily="34" charset="-128"/>
            </a:endParaRPr>
          </a:p>
        </p:txBody>
      </p:sp>
      <p:pic>
        <p:nvPicPr>
          <p:cNvPr id="1033" name="Picture 6"/>
          <p:cNvPicPr>
            <a:picLocks noChangeAspect="1"/>
          </p:cNvPicPr>
          <p:nvPr/>
        </p:nvPicPr>
        <p:blipFill>
          <a:blip r:embed="rId29"/>
          <a:srcRect/>
          <a:stretch>
            <a:fillRect/>
          </a:stretch>
        </p:blipFill>
        <p:spPr bwMode="auto">
          <a:xfrm>
            <a:off x="4559300" y="3416300"/>
            <a:ext cx="19050" cy="3175"/>
          </a:xfrm>
          <a:prstGeom prst="rect">
            <a:avLst/>
          </a:prstGeom>
          <a:noFill/>
          <a:ln w="9525">
            <a:noFill/>
            <a:miter lim="800000"/>
            <a:headEnd/>
            <a:tailEnd/>
          </a:ln>
        </p:spPr>
      </p:pic>
      <p:pic>
        <p:nvPicPr>
          <p:cNvPr id="12" name="Picture 11"/>
          <p:cNvPicPr>
            <a:picLocks noChangeAspect="1"/>
          </p:cNvPicPr>
          <p:nvPr userDrawn="1"/>
        </p:nvPicPr>
        <p:blipFill>
          <a:blip r:embed="rId30" cstate="print">
            <a:extLst>
              <a:ext uri="{28A0092B-C50C-407E-A947-70E740481C1C}">
                <a14:useLocalDpi xmlns:a14="http://schemas.microsoft.com/office/drawing/2010/main"/>
              </a:ext>
            </a:extLst>
          </a:blip>
          <a:stretch>
            <a:fillRect/>
          </a:stretch>
        </p:blipFill>
        <p:spPr>
          <a:xfrm>
            <a:off x="1676400" y="5395912"/>
            <a:ext cx="1380309" cy="572077"/>
          </a:xfrm>
          <a:prstGeom prst="rect">
            <a:avLst/>
          </a:prstGeom>
        </p:spPr>
      </p:pic>
      <p:sp>
        <p:nvSpPr>
          <p:cNvPr id="13" name="Line 10"/>
          <p:cNvSpPr>
            <a:spLocks noChangeShapeType="1"/>
          </p:cNvSpPr>
          <p:nvPr userDrawn="1"/>
        </p:nvSpPr>
        <p:spPr bwMode="auto">
          <a:xfrm flipH="1">
            <a:off x="427383" y="6324600"/>
            <a:ext cx="8321040" cy="0"/>
          </a:xfrm>
          <a:prstGeom prst="line">
            <a:avLst/>
          </a:prstGeom>
          <a:noFill/>
          <a:ln w="9525">
            <a:solidFill>
              <a:schemeClr val="tx1"/>
            </a:solidFill>
            <a:round/>
            <a:headEnd/>
            <a:tailEnd/>
          </a:ln>
          <a:effectLst/>
        </p:spPr>
        <p:txBody>
          <a:bodyPr/>
          <a:lstStyle/>
          <a:p>
            <a:pPr fontAlgn="auto">
              <a:spcBef>
                <a:spcPts val="0"/>
              </a:spcBef>
              <a:spcAft>
                <a:spcPts val="0"/>
              </a:spcAft>
            </a:pPr>
            <a:endParaRPr lang="en-US" sz="1800" b="0">
              <a:solidFill>
                <a:prstClr val="black"/>
              </a:solidFill>
              <a:latin typeface="Calibri"/>
              <a:ea typeface="+mn-ea"/>
              <a:cs typeface="+mn-cs"/>
            </a:endParaRPr>
          </a:p>
        </p:txBody>
      </p:sp>
      <p:sp>
        <p:nvSpPr>
          <p:cNvPr id="15" name="Text Box 9"/>
          <p:cNvSpPr txBox="1">
            <a:spLocks noChangeArrowheads="1"/>
          </p:cNvSpPr>
          <p:nvPr userDrawn="1"/>
        </p:nvSpPr>
        <p:spPr bwMode="auto">
          <a:xfrm>
            <a:off x="381000" y="6356499"/>
            <a:ext cx="1905000" cy="253916"/>
          </a:xfrm>
          <a:prstGeom prst="rect">
            <a:avLst/>
          </a:prstGeom>
          <a:noFill/>
          <a:ln w="9525">
            <a:noFill/>
            <a:miter lim="800000"/>
            <a:headEnd/>
            <a:tailEnd/>
          </a:ln>
          <a:effectLst/>
        </p:spPr>
        <p:txBody>
          <a:bodyPr wrap="square">
            <a:spAutoFit/>
          </a:bodyPr>
          <a:lstStyle/>
          <a:p>
            <a:pPr fontAlgn="auto">
              <a:spcBef>
                <a:spcPts val="0"/>
              </a:spcBef>
              <a:spcAft>
                <a:spcPts val="0"/>
              </a:spcAft>
            </a:pPr>
            <a:r>
              <a:rPr lang="en-US" sz="1050" dirty="0" smtClean="0">
                <a:solidFill>
                  <a:prstClr val="black">
                    <a:lumMod val="50000"/>
                    <a:lumOff val="50000"/>
                  </a:prstClr>
                </a:solidFill>
                <a:latin typeface="Calibri"/>
                <a:ea typeface="+mn-ea"/>
                <a:cs typeface="+mn-cs"/>
              </a:rPr>
              <a:t>BUILDING </a:t>
            </a:r>
            <a:r>
              <a:rPr lang="en-US" sz="1050" dirty="0">
                <a:solidFill>
                  <a:prstClr val="black">
                    <a:lumMod val="50000"/>
                    <a:lumOff val="50000"/>
                  </a:prstClr>
                </a:solidFill>
                <a:latin typeface="Calibri"/>
                <a:ea typeface="+mn-ea"/>
                <a:cs typeface="+mn-cs"/>
              </a:rPr>
              <a:t>STRONG</a:t>
            </a:r>
            <a:r>
              <a:rPr lang="en-US" sz="1050" baseline="-25000" dirty="0">
                <a:solidFill>
                  <a:prstClr val="black">
                    <a:lumMod val="50000"/>
                    <a:lumOff val="50000"/>
                  </a:prstClr>
                </a:solidFill>
                <a:latin typeface="Calibri"/>
                <a:ea typeface="+mn-ea"/>
                <a:cs typeface="+mn-cs"/>
              </a:rPr>
              <a:t>®</a:t>
            </a:r>
          </a:p>
        </p:txBody>
      </p:sp>
      <p:pic>
        <p:nvPicPr>
          <p:cNvPr id="17" name="Picture 3" descr="USACE_logo-w-name.png"/>
          <p:cNvPicPr>
            <a:picLocks noChangeAspect="1"/>
          </p:cNvPicPr>
          <p:nvPr userDrawn="1"/>
        </p:nvPicPr>
        <p:blipFill>
          <a:blip r:embed="rId31">
            <a:extLst>
              <a:ext uri="{28A0092B-C50C-407E-A947-70E740481C1C}">
                <a14:useLocalDpi xmlns:a14="http://schemas.microsoft.com/office/drawing/2010/main"/>
              </a:ext>
            </a:extLst>
          </a:blip>
          <a:srcRect/>
          <a:stretch>
            <a:fillRect/>
          </a:stretch>
        </p:blipFill>
        <p:spPr bwMode="auto">
          <a:xfrm>
            <a:off x="914400" y="5395912"/>
            <a:ext cx="1066800" cy="852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1"/>
          <p:cNvPicPr>
            <a:picLocks noChangeAspect="1"/>
          </p:cNvPicPr>
          <p:nvPr userDrawn="1"/>
        </p:nvPicPr>
        <p:blipFill>
          <a:blip r:embed="rId32">
            <a:extLst>
              <a:ext uri="{28A0092B-C50C-407E-A947-70E740481C1C}">
                <a14:useLocalDpi xmlns:a14="http://schemas.microsoft.com/office/drawing/2010/main"/>
              </a:ext>
            </a:extLst>
          </a:blip>
          <a:srcRect/>
          <a:stretch>
            <a:fillRect/>
          </a:stretch>
        </p:blipFill>
        <p:spPr bwMode="auto">
          <a:xfrm>
            <a:off x="228600" y="5405437"/>
            <a:ext cx="561975" cy="752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06813200"/>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 id="2147483706" r:id="rId12"/>
    <p:sldLayoutId id="2147483707" r:id="rId13"/>
    <p:sldLayoutId id="2147483708" r:id="rId14"/>
    <p:sldLayoutId id="2147483709" r:id="rId15"/>
    <p:sldLayoutId id="2147483710" r:id="rId16"/>
    <p:sldLayoutId id="2147483711" r:id="rId17"/>
    <p:sldLayoutId id="2147483712" r:id="rId18"/>
    <p:sldLayoutId id="2147483713" r:id="rId19"/>
    <p:sldLayoutId id="2147483714" r:id="rId20"/>
    <p:sldLayoutId id="2147483715" r:id="rId21"/>
    <p:sldLayoutId id="2147483716" r:id="rId22"/>
    <p:sldLayoutId id="2147483717" r:id="rId23"/>
    <p:sldLayoutId id="2147483747" r:id="rId24"/>
    <p:sldLayoutId id="2147483748" r:id="rId25"/>
    <p:sldLayoutId id="2147483749" r:id="rId26"/>
  </p:sldLayoutIdLst>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hf hdr="0"/>
  <p:txStyles>
    <p:titleStyle>
      <a:lvl1pPr algn="l" rtl="0" eaLnBrk="1" fontAlgn="base" hangingPunct="1">
        <a:spcBef>
          <a:spcPct val="0"/>
        </a:spcBef>
        <a:spcAft>
          <a:spcPct val="0"/>
        </a:spcAft>
        <a:defRPr sz="2400" b="1" kern="1200" cap="all">
          <a:solidFill>
            <a:schemeClr val="tx1">
              <a:lumMod val="75000"/>
              <a:lumOff val="25000"/>
            </a:schemeClr>
          </a:solidFill>
          <a:latin typeface="Arial" pitchFamily="34" charset="0"/>
          <a:ea typeface="ＭＳ Ｐゴシック" charset="0"/>
          <a:cs typeface="Arial" pitchFamily="34" charset="0"/>
        </a:defRPr>
      </a:lvl1pPr>
      <a:lvl2pPr algn="l" rtl="0" eaLnBrk="1" fontAlgn="base" hangingPunct="1">
        <a:spcBef>
          <a:spcPct val="0"/>
        </a:spcBef>
        <a:spcAft>
          <a:spcPct val="0"/>
        </a:spcAft>
        <a:defRPr sz="2400" b="1">
          <a:solidFill>
            <a:srgbClr val="978473"/>
          </a:solidFill>
          <a:latin typeface="Arial" charset="0"/>
          <a:ea typeface="ＭＳ Ｐゴシック" charset="0"/>
          <a:cs typeface="Arial" charset="0"/>
        </a:defRPr>
      </a:lvl2pPr>
      <a:lvl3pPr algn="l" rtl="0" eaLnBrk="1" fontAlgn="base" hangingPunct="1">
        <a:spcBef>
          <a:spcPct val="0"/>
        </a:spcBef>
        <a:spcAft>
          <a:spcPct val="0"/>
        </a:spcAft>
        <a:defRPr sz="2400" b="1">
          <a:solidFill>
            <a:srgbClr val="978473"/>
          </a:solidFill>
          <a:latin typeface="Arial" charset="0"/>
          <a:ea typeface="ＭＳ Ｐゴシック" charset="0"/>
          <a:cs typeface="Arial" charset="0"/>
        </a:defRPr>
      </a:lvl3pPr>
      <a:lvl4pPr algn="l" rtl="0" eaLnBrk="1" fontAlgn="base" hangingPunct="1">
        <a:spcBef>
          <a:spcPct val="0"/>
        </a:spcBef>
        <a:spcAft>
          <a:spcPct val="0"/>
        </a:spcAft>
        <a:defRPr sz="2400" b="1">
          <a:solidFill>
            <a:srgbClr val="978473"/>
          </a:solidFill>
          <a:latin typeface="Arial" charset="0"/>
          <a:ea typeface="ＭＳ Ｐゴシック" charset="0"/>
          <a:cs typeface="Arial" charset="0"/>
        </a:defRPr>
      </a:lvl4pPr>
      <a:lvl5pPr algn="l" rtl="0" eaLnBrk="1" fontAlgn="base" hangingPunct="1">
        <a:spcBef>
          <a:spcPct val="0"/>
        </a:spcBef>
        <a:spcAft>
          <a:spcPct val="0"/>
        </a:spcAft>
        <a:defRPr sz="2400" b="1">
          <a:solidFill>
            <a:srgbClr val="978473"/>
          </a:solidFill>
          <a:latin typeface="Arial" charset="0"/>
          <a:ea typeface="ＭＳ Ｐゴシック" charset="0"/>
          <a:cs typeface="Arial" charset="0"/>
        </a:defRPr>
      </a:lvl5pPr>
      <a:lvl6pPr marL="457200" algn="l" rtl="0" eaLnBrk="1" fontAlgn="base" hangingPunct="1">
        <a:spcBef>
          <a:spcPct val="0"/>
        </a:spcBef>
        <a:spcAft>
          <a:spcPct val="0"/>
        </a:spcAft>
        <a:defRPr sz="4400">
          <a:solidFill>
            <a:schemeClr val="tx1"/>
          </a:solidFill>
          <a:latin typeface="Arial" charset="0"/>
          <a:cs typeface="Arial" charset="0"/>
        </a:defRPr>
      </a:lvl6pPr>
      <a:lvl7pPr marL="914400" algn="l" rtl="0" eaLnBrk="1" fontAlgn="base" hangingPunct="1">
        <a:spcBef>
          <a:spcPct val="0"/>
        </a:spcBef>
        <a:spcAft>
          <a:spcPct val="0"/>
        </a:spcAft>
        <a:defRPr sz="4400">
          <a:solidFill>
            <a:schemeClr val="tx1"/>
          </a:solidFill>
          <a:latin typeface="Arial" charset="0"/>
          <a:cs typeface="Arial" charset="0"/>
        </a:defRPr>
      </a:lvl7pPr>
      <a:lvl8pPr marL="1371600" algn="l" rtl="0" eaLnBrk="1" fontAlgn="base" hangingPunct="1">
        <a:spcBef>
          <a:spcPct val="0"/>
        </a:spcBef>
        <a:spcAft>
          <a:spcPct val="0"/>
        </a:spcAft>
        <a:defRPr sz="4400">
          <a:solidFill>
            <a:schemeClr val="tx1"/>
          </a:solidFill>
          <a:latin typeface="Arial" charset="0"/>
          <a:cs typeface="Arial" charset="0"/>
        </a:defRPr>
      </a:lvl8pPr>
      <a:lvl9pPr marL="1828800" algn="l" rtl="0" eaLnBrk="1" fontAlgn="base" hangingPunct="1">
        <a:spcBef>
          <a:spcPct val="0"/>
        </a:spcBef>
        <a:spcAft>
          <a:spcPct val="0"/>
        </a:spcAft>
        <a:defRPr sz="4400">
          <a:solidFill>
            <a:schemeClr val="tx1"/>
          </a:solidFill>
          <a:latin typeface="Arial" charset="0"/>
          <a:cs typeface="Arial" charset="0"/>
        </a:defRPr>
      </a:lvl9pPr>
    </p:titleStyle>
    <p:bodyStyle>
      <a:lvl1pPr marL="342900" indent="-342900" algn="l" rtl="0" eaLnBrk="1" fontAlgn="base" hangingPunct="1">
        <a:spcBef>
          <a:spcPts val="300"/>
        </a:spcBef>
        <a:spcAft>
          <a:spcPct val="0"/>
        </a:spcAft>
        <a:buFont typeface="Arial" pitchFamily="34" charset="0"/>
        <a:defRPr sz="2400" kern="1200">
          <a:solidFill>
            <a:schemeClr val="tx1">
              <a:lumMod val="75000"/>
              <a:lumOff val="25000"/>
            </a:schemeClr>
          </a:solidFill>
          <a:latin typeface="Arial" pitchFamily="34" charset="0"/>
          <a:ea typeface="ＭＳ Ｐゴシック" charset="0"/>
          <a:cs typeface="Arial" pitchFamily="34" charset="0"/>
        </a:defRPr>
      </a:lvl1pPr>
      <a:lvl2pPr marL="514350" indent="-285750" algn="l" rtl="0" eaLnBrk="1" fontAlgn="base" hangingPunct="1">
        <a:spcBef>
          <a:spcPts val="300"/>
        </a:spcBef>
        <a:spcAft>
          <a:spcPct val="0"/>
        </a:spcAft>
        <a:buFont typeface="Arial" pitchFamily="34" charset="0"/>
        <a:buChar char="–"/>
        <a:defRPr sz="2400" kern="1200">
          <a:solidFill>
            <a:schemeClr val="tx1">
              <a:lumMod val="75000"/>
              <a:lumOff val="25000"/>
            </a:schemeClr>
          </a:solidFill>
          <a:latin typeface="Arial" pitchFamily="34" charset="0"/>
          <a:ea typeface="Arial" charset="0"/>
          <a:cs typeface="Arial" pitchFamily="34" charset="0"/>
        </a:defRPr>
      </a:lvl2pPr>
      <a:lvl3pPr marL="914400" indent="-228600" algn="l" rtl="0" eaLnBrk="1" fontAlgn="base" hangingPunct="1">
        <a:spcBef>
          <a:spcPts val="300"/>
        </a:spcBef>
        <a:spcAft>
          <a:spcPct val="0"/>
        </a:spcAft>
        <a:buFont typeface="Arial" pitchFamily="34" charset="0"/>
        <a:buChar char="•"/>
        <a:defRPr sz="2000" kern="1200">
          <a:solidFill>
            <a:schemeClr val="tx1">
              <a:lumMod val="75000"/>
              <a:lumOff val="25000"/>
            </a:schemeClr>
          </a:solidFill>
          <a:latin typeface="Arial" pitchFamily="34" charset="0"/>
          <a:ea typeface="Arial" charset="0"/>
          <a:cs typeface="Arial" pitchFamily="34" charset="0"/>
        </a:defRPr>
      </a:lvl3pPr>
      <a:lvl4pPr marL="1371600" indent="-228600" algn="l" rtl="0" eaLnBrk="1" fontAlgn="base" hangingPunct="1">
        <a:spcBef>
          <a:spcPts val="300"/>
        </a:spcBef>
        <a:spcAft>
          <a:spcPct val="0"/>
        </a:spcAft>
        <a:buFont typeface="Arial" pitchFamily="34" charset="0"/>
        <a:buChar char="–"/>
        <a:defRPr sz="2000" kern="1200">
          <a:solidFill>
            <a:schemeClr val="tx1">
              <a:lumMod val="75000"/>
              <a:lumOff val="25000"/>
            </a:schemeClr>
          </a:solidFill>
          <a:latin typeface="Arial" pitchFamily="34" charset="0"/>
          <a:ea typeface="Arial" charset="0"/>
          <a:cs typeface="Arial" pitchFamily="34" charset="0"/>
        </a:defRPr>
      </a:lvl4pPr>
      <a:lvl5pPr marL="1828800" indent="-228600" algn="l" rtl="0" eaLnBrk="1" fontAlgn="base" hangingPunct="1">
        <a:spcBef>
          <a:spcPts val="300"/>
        </a:spcBef>
        <a:spcAft>
          <a:spcPct val="0"/>
        </a:spcAft>
        <a:buFont typeface="Arial" pitchFamily="34" charset="0"/>
        <a:buChar char="»"/>
        <a:defRPr sz="2000" kern="1200">
          <a:solidFill>
            <a:schemeClr val="tx1">
              <a:lumMod val="75000"/>
              <a:lumOff val="25000"/>
            </a:schemeClr>
          </a:solidFill>
          <a:latin typeface="Arial" pitchFamily="34" charset="0"/>
          <a:ea typeface="Arial" charset="0"/>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1" pos="192" userDrawn="1">
          <p15:clr>
            <a:srgbClr val="5ACBF0"/>
          </p15:clr>
        </p15:guide>
        <p15:guide id="2" pos="5472" userDrawn="1">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accent2"/>
        </a:solidFill>
        <a:effectLst/>
      </p:bgPr>
    </p:bg>
    <p:spTree>
      <p:nvGrpSpPr>
        <p:cNvPr id="1" name=""/>
        <p:cNvGrpSpPr/>
        <p:nvPr/>
      </p:nvGrpSpPr>
      <p:grpSpPr>
        <a:xfrm>
          <a:off x="0" y="0"/>
          <a:ext cx="0" cy="0"/>
          <a:chOff x="0" y="0"/>
          <a:chExt cx="0" cy="0"/>
        </a:xfrm>
      </p:grpSpPr>
      <p:pic>
        <p:nvPicPr>
          <p:cNvPr id="28" name="Picture 27"/>
          <p:cNvPicPr>
            <a:picLocks noChangeAspect="1"/>
          </p:cNvPicPr>
          <p:nvPr userDrawn="1"/>
        </p:nvPicPr>
        <p:blipFill>
          <a:blip r:embed="rId28" cstate="email">
            <a:extLst>
              <a:ext uri="{28A0092B-C50C-407E-A947-70E740481C1C}">
                <a14:useLocalDpi xmlns:a14="http://schemas.microsoft.com/office/drawing/2010/main"/>
              </a:ext>
            </a:extLst>
          </a:blip>
          <a:stretch>
            <a:fillRect/>
          </a:stretch>
        </p:blipFill>
        <p:spPr>
          <a:xfrm>
            <a:off x="0" y="0"/>
            <a:ext cx="9144000" cy="6857999"/>
          </a:xfrm>
          <a:prstGeom prst="rect">
            <a:avLst/>
          </a:prstGeom>
        </p:spPr>
      </p:pic>
      <p:sp>
        <p:nvSpPr>
          <p:cNvPr id="11" name="Rounded Rectangle 10"/>
          <p:cNvSpPr/>
          <p:nvPr userDrawn="1"/>
        </p:nvSpPr>
        <p:spPr>
          <a:xfrm>
            <a:off x="184152" y="165462"/>
            <a:ext cx="8787251" cy="6518013"/>
          </a:xfrm>
          <a:prstGeom prst="roundRect">
            <a:avLst>
              <a:gd name="adj" fmla="val 2258"/>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srgbClr val="83847A"/>
              </a:solidFill>
              <a:latin typeface="Arial"/>
            </a:endParaRPr>
          </a:p>
        </p:txBody>
      </p:sp>
      <p:sp>
        <p:nvSpPr>
          <p:cNvPr id="4099" name="Title Placeholder 1"/>
          <p:cNvSpPr>
            <a:spLocks noGrp="1"/>
          </p:cNvSpPr>
          <p:nvPr>
            <p:ph type="title"/>
          </p:nvPr>
        </p:nvSpPr>
        <p:spPr bwMode="auto">
          <a:xfrm>
            <a:off x="304800" y="274638"/>
            <a:ext cx="8382000" cy="80645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dirty="0" smtClean="0"/>
              <a:t>Click to edit Master title slide</a:t>
            </a:r>
          </a:p>
        </p:txBody>
      </p:sp>
      <p:sp>
        <p:nvSpPr>
          <p:cNvPr id="1030" name="Text Placeholder 2"/>
          <p:cNvSpPr>
            <a:spLocks noGrp="1"/>
          </p:cNvSpPr>
          <p:nvPr>
            <p:ph type="body" idx="1"/>
          </p:nvPr>
        </p:nvSpPr>
        <p:spPr bwMode="auto">
          <a:xfrm>
            <a:off x="304800" y="1233932"/>
            <a:ext cx="8382000" cy="470966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6" name="Slide Number Placeholder 5"/>
          <p:cNvSpPr>
            <a:spLocks noGrp="1"/>
          </p:cNvSpPr>
          <p:nvPr>
            <p:ph type="sldNum" sz="quarter" idx="4"/>
          </p:nvPr>
        </p:nvSpPr>
        <p:spPr>
          <a:xfrm>
            <a:off x="0" y="6324600"/>
            <a:ext cx="9144000" cy="380999"/>
          </a:xfrm>
          <a:prstGeom prst="rect">
            <a:avLst/>
          </a:prstGeom>
        </p:spPr>
        <p:txBody>
          <a:bodyPr vert="horz" wrap="square" lIns="91440" tIns="45720" rIns="91440" bIns="45720" numCol="1" anchor="ctr" anchorCtr="0" compatLnSpc="1">
            <a:prstTxWarp prst="textNoShape">
              <a:avLst/>
            </a:prstTxWarp>
          </a:bodyPr>
          <a:lstStyle>
            <a:lvl1pPr algn="ctr">
              <a:defRPr sz="1000">
                <a:solidFill>
                  <a:srgbClr val="898989"/>
                </a:solidFill>
                <a:cs typeface="Arial" pitchFamily="34" charset="0"/>
              </a:defRPr>
            </a:lvl1pPr>
          </a:lstStyle>
          <a:p>
            <a:fld id="{139BD942-CC14-44A4-87FB-46239297AFE5}" type="slidenum">
              <a:rPr lang="en-US" smtClean="0">
                <a:latin typeface="Arial" pitchFamily="34" charset="0"/>
                <a:ea typeface="ＭＳ Ｐゴシック" pitchFamily="34" charset="-128"/>
              </a:rPr>
              <a:pPr/>
              <a:t>‹#›</a:t>
            </a:fld>
            <a:endParaRPr lang="en-US" dirty="0">
              <a:latin typeface="Arial" pitchFamily="34" charset="0"/>
              <a:ea typeface="ＭＳ Ｐゴシック" pitchFamily="34" charset="-128"/>
            </a:endParaRPr>
          </a:p>
        </p:txBody>
      </p:sp>
      <p:pic>
        <p:nvPicPr>
          <p:cNvPr id="1033" name="Picture 6"/>
          <p:cNvPicPr>
            <a:picLocks noChangeAspect="1"/>
          </p:cNvPicPr>
          <p:nvPr/>
        </p:nvPicPr>
        <p:blipFill>
          <a:blip r:embed="rId29"/>
          <a:srcRect/>
          <a:stretch>
            <a:fillRect/>
          </a:stretch>
        </p:blipFill>
        <p:spPr bwMode="auto">
          <a:xfrm>
            <a:off x="4559300" y="3416300"/>
            <a:ext cx="19050" cy="3175"/>
          </a:xfrm>
          <a:prstGeom prst="rect">
            <a:avLst/>
          </a:prstGeom>
          <a:noFill/>
          <a:ln w="9525">
            <a:noFill/>
            <a:miter lim="800000"/>
            <a:headEnd/>
            <a:tailEnd/>
          </a:ln>
        </p:spPr>
      </p:pic>
      <p:pic>
        <p:nvPicPr>
          <p:cNvPr id="12" name="Picture 11"/>
          <p:cNvPicPr>
            <a:picLocks noChangeAspect="1"/>
          </p:cNvPicPr>
          <p:nvPr userDrawn="1"/>
        </p:nvPicPr>
        <p:blipFill>
          <a:blip r:embed="rId30" cstate="print">
            <a:extLst>
              <a:ext uri="{28A0092B-C50C-407E-A947-70E740481C1C}">
                <a14:useLocalDpi xmlns:a14="http://schemas.microsoft.com/office/drawing/2010/main"/>
              </a:ext>
            </a:extLst>
          </a:blip>
          <a:stretch>
            <a:fillRect/>
          </a:stretch>
        </p:blipFill>
        <p:spPr>
          <a:xfrm>
            <a:off x="6773091" y="6341557"/>
            <a:ext cx="694509" cy="287843"/>
          </a:xfrm>
          <a:prstGeom prst="rect">
            <a:avLst/>
          </a:prstGeom>
        </p:spPr>
      </p:pic>
      <p:sp>
        <p:nvSpPr>
          <p:cNvPr id="13" name="Line 10"/>
          <p:cNvSpPr>
            <a:spLocks noChangeShapeType="1"/>
          </p:cNvSpPr>
          <p:nvPr userDrawn="1"/>
        </p:nvSpPr>
        <p:spPr bwMode="auto">
          <a:xfrm flipH="1">
            <a:off x="427383" y="6324600"/>
            <a:ext cx="8321040" cy="0"/>
          </a:xfrm>
          <a:prstGeom prst="line">
            <a:avLst/>
          </a:prstGeom>
          <a:noFill/>
          <a:ln w="9525">
            <a:solidFill>
              <a:schemeClr val="tx1"/>
            </a:solidFill>
            <a:round/>
            <a:headEnd/>
            <a:tailEnd/>
          </a:ln>
          <a:effectLst/>
        </p:spPr>
        <p:txBody>
          <a:bodyPr/>
          <a:lstStyle/>
          <a:p>
            <a:pPr fontAlgn="auto">
              <a:spcBef>
                <a:spcPts val="0"/>
              </a:spcBef>
              <a:spcAft>
                <a:spcPts val="0"/>
              </a:spcAft>
            </a:pPr>
            <a:endParaRPr lang="en-US" sz="1800" b="0">
              <a:solidFill>
                <a:prstClr val="black"/>
              </a:solidFill>
              <a:latin typeface="Calibri"/>
              <a:ea typeface="+mn-ea"/>
              <a:cs typeface="+mn-cs"/>
            </a:endParaRPr>
          </a:p>
        </p:txBody>
      </p:sp>
      <p:sp>
        <p:nvSpPr>
          <p:cNvPr id="15" name="Text Box 9"/>
          <p:cNvSpPr txBox="1">
            <a:spLocks noChangeArrowheads="1"/>
          </p:cNvSpPr>
          <p:nvPr userDrawn="1"/>
        </p:nvSpPr>
        <p:spPr bwMode="auto">
          <a:xfrm>
            <a:off x="381000" y="6356499"/>
            <a:ext cx="1905000" cy="253916"/>
          </a:xfrm>
          <a:prstGeom prst="rect">
            <a:avLst/>
          </a:prstGeom>
          <a:noFill/>
          <a:ln w="9525">
            <a:noFill/>
            <a:miter lim="800000"/>
            <a:headEnd/>
            <a:tailEnd/>
          </a:ln>
          <a:effectLst/>
        </p:spPr>
        <p:txBody>
          <a:bodyPr wrap="square">
            <a:spAutoFit/>
          </a:bodyPr>
          <a:lstStyle/>
          <a:p>
            <a:pPr fontAlgn="auto">
              <a:spcBef>
                <a:spcPts val="0"/>
              </a:spcBef>
              <a:spcAft>
                <a:spcPts val="0"/>
              </a:spcAft>
            </a:pPr>
            <a:r>
              <a:rPr lang="en-US" sz="1050" dirty="0" smtClean="0">
                <a:solidFill>
                  <a:prstClr val="black">
                    <a:lumMod val="50000"/>
                    <a:lumOff val="50000"/>
                  </a:prstClr>
                </a:solidFill>
                <a:latin typeface="Calibri"/>
                <a:ea typeface="+mn-ea"/>
                <a:cs typeface="+mn-cs"/>
              </a:rPr>
              <a:t>BUILDING </a:t>
            </a:r>
            <a:r>
              <a:rPr lang="en-US" sz="1050" dirty="0">
                <a:solidFill>
                  <a:prstClr val="black">
                    <a:lumMod val="50000"/>
                    <a:lumOff val="50000"/>
                  </a:prstClr>
                </a:solidFill>
                <a:latin typeface="Calibri"/>
                <a:ea typeface="+mn-ea"/>
                <a:cs typeface="+mn-cs"/>
              </a:rPr>
              <a:t>STRONG</a:t>
            </a:r>
            <a:r>
              <a:rPr lang="en-US" sz="1050" baseline="-25000" dirty="0">
                <a:solidFill>
                  <a:prstClr val="black">
                    <a:lumMod val="50000"/>
                    <a:lumOff val="50000"/>
                  </a:prstClr>
                </a:solidFill>
                <a:latin typeface="Calibri"/>
                <a:ea typeface="+mn-ea"/>
                <a:cs typeface="+mn-cs"/>
              </a:rPr>
              <a:t>®</a:t>
            </a:r>
          </a:p>
        </p:txBody>
      </p:sp>
      <p:pic>
        <p:nvPicPr>
          <p:cNvPr id="17" name="Picture 3" descr="USACE_logo-w-name.png"/>
          <p:cNvPicPr>
            <a:picLocks noChangeAspect="1"/>
          </p:cNvPicPr>
          <p:nvPr userDrawn="1"/>
        </p:nvPicPr>
        <p:blipFill>
          <a:blip r:embed="rId31">
            <a:extLst>
              <a:ext uri="{28A0092B-C50C-407E-A947-70E740481C1C}">
                <a14:useLocalDpi xmlns:a14="http://schemas.microsoft.com/office/drawing/2010/main"/>
              </a:ext>
            </a:extLst>
          </a:blip>
          <a:srcRect/>
          <a:stretch>
            <a:fillRect/>
          </a:stretch>
        </p:blipFill>
        <p:spPr bwMode="auto">
          <a:xfrm>
            <a:off x="8229600" y="6363600"/>
            <a:ext cx="375100" cy="2997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1"/>
          <p:cNvPicPr>
            <a:picLocks noChangeAspect="1"/>
          </p:cNvPicPr>
          <p:nvPr userDrawn="1"/>
        </p:nvPicPr>
        <p:blipFill>
          <a:blip r:embed="rId32">
            <a:extLst>
              <a:ext uri="{28A0092B-C50C-407E-A947-70E740481C1C}">
                <a14:useLocalDpi xmlns:a14="http://schemas.microsoft.com/office/drawing/2010/main"/>
              </a:ext>
            </a:extLst>
          </a:blip>
          <a:srcRect/>
          <a:stretch>
            <a:fillRect/>
          </a:stretch>
        </p:blipFill>
        <p:spPr bwMode="auto">
          <a:xfrm>
            <a:off x="8626471" y="6349242"/>
            <a:ext cx="243904" cy="326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p:cNvPicPr>
            <a:picLocks noChangeAspect="1"/>
          </p:cNvPicPr>
          <p:nvPr userDrawn="1"/>
        </p:nvPicPr>
        <p:blipFill>
          <a:blip r:embed="rId33"/>
          <a:stretch>
            <a:fillRect/>
          </a:stretch>
        </p:blipFill>
        <p:spPr>
          <a:xfrm>
            <a:off x="7467600" y="6339870"/>
            <a:ext cx="685800" cy="314929"/>
          </a:xfrm>
          <a:prstGeom prst="rect">
            <a:avLst/>
          </a:prstGeom>
        </p:spPr>
      </p:pic>
    </p:spTree>
    <p:extLst>
      <p:ext uri="{BB962C8B-B14F-4D97-AF65-F5344CB8AC3E}">
        <p14:creationId xmlns:p14="http://schemas.microsoft.com/office/powerpoint/2010/main" val="1674912619"/>
      </p:ext>
    </p:extLst>
  </p:cSld>
  <p:clrMap bg1="lt1" tx1="dk1" bg2="lt2" tx2="dk2" accent1="accent1" accent2="accent2" accent3="accent3" accent4="accent4" accent5="accent5" accent6="accent6" hlink="hlink" folHlink="folHlink"/>
  <p:sldLayoutIdLst>
    <p:sldLayoutId id="2147483719" r:id="rId1"/>
    <p:sldLayoutId id="2147483720" r:id="rId2"/>
    <p:sldLayoutId id="2147483721" r:id="rId3"/>
    <p:sldLayoutId id="2147483722" r:id="rId4"/>
    <p:sldLayoutId id="2147483723" r:id="rId5"/>
    <p:sldLayoutId id="2147483724" r:id="rId6"/>
    <p:sldLayoutId id="2147483725" r:id="rId7"/>
    <p:sldLayoutId id="2147483726" r:id="rId8"/>
    <p:sldLayoutId id="2147483727" r:id="rId9"/>
    <p:sldLayoutId id="2147483728" r:id="rId10"/>
    <p:sldLayoutId id="2147483729" r:id="rId11"/>
    <p:sldLayoutId id="2147483730" r:id="rId12"/>
    <p:sldLayoutId id="2147483731" r:id="rId13"/>
    <p:sldLayoutId id="2147483732" r:id="rId14"/>
    <p:sldLayoutId id="2147483733" r:id="rId15"/>
    <p:sldLayoutId id="2147483734" r:id="rId16"/>
    <p:sldLayoutId id="2147483735" r:id="rId17"/>
    <p:sldLayoutId id="2147483736" r:id="rId18"/>
    <p:sldLayoutId id="2147483737" r:id="rId19"/>
    <p:sldLayoutId id="2147483738" r:id="rId20"/>
    <p:sldLayoutId id="2147483739" r:id="rId21"/>
    <p:sldLayoutId id="2147483740" r:id="rId22"/>
    <p:sldLayoutId id="2147483741" r:id="rId23"/>
    <p:sldLayoutId id="2147483743" r:id="rId24"/>
    <p:sldLayoutId id="2147483745" r:id="rId25"/>
    <p:sldLayoutId id="2147483750" r:id="rId26"/>
  </p:sldLayoutIdLst>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hf hdr="0"/>
  <p:txStyles>
    <p:titleStyle>
      <a:lvl1pPr algn="l" rtl="0" eaLnBrk="1" fontAlgn="base" hangingPunct="1">
        <a:spcBef>
          <a:spcPct val="0"/>
        </a:spcBef>
        <a:spcAft>
          <a:spcPct val="0"/>
        </a:spcAft>
        <a:defRPr sz="2400" b="1" kern="1200" cap="all">
          <a:solidFill>
            <a:schemeClr val="tx1">
              <a:lumMod val="75000"/>
              <a:lumOff val="25000"/>
            </a:schemeClr>
          </a:solidFill>
          <a:latin typeface="Arial" pitchFamily="34" charset="0"/>
          <a:ea typeface="ＭＳ Ｐゴシック" charset="0"/>
          <a:cs typeface="Arial" pitchFamily="34" charset="0"/>
        </a:defRPr>
      </a:lvl1pPr>
      <a:lvl2pPr algn="l" rtl="0" eaLnBrk="1" fontAlgn="base" hangingPunct="1">
        <a:spcBef>
          <a:spcPct val="0"/>
        </a:spcBef>
        <a:spcAft>
          <a:spcPct val="0"/>
        </a:spcAft>
        <a:defRPr sz="2400" b="1">
          <a:solidFill>
            <a:srgbClr val="978473"/>
          </a:solidFill>
          <a:latin typeface="Arial" charset="0"/>
          <a:ea typeface="ＭＳ Ｐゴシック" charset="0"/>
          <a:cs typeface="Arial" charset="0"/>
        </a:defRPr>
      </a:lvl2pPr>
      <a:lvl3pPr algn="l" rtl="0" eaLnBrk="1" fontAlgn="base" hangingPunct="1">
        <a:spcBef>
          <a:spcPct val="0"/>
        </a:spcBef>
        <a:spcAft>
          <a:spcPct val="0"/>
        </a:spcAft>
        <a:defRPr sz="2400" b="1">
          <a:solidFill>
            <a:srgbClr val="978473"/>
          </a:solidFill>
          <a:latin typeface="Arial" charset="0"/>
          <a:ea typeface="ＭＳ Ｐゴシック" charset="0"/>
          <a:cs typeface="Arial" charset="0"/>
        </a:defRPr>
      </a:lvl3pPr>
      <a:lvl4pPr algn="l" rtl="0" eaLnBrk="1" fontAlgn="base" hangingPunct="1">
        <a:spcBef>
          <a:spcPct val="0"/>
        </a:spcBef>
        <a:spcAft>
          <a:spcPct val="0"/>
        </a:spcAft>
        <a:defRPr sz="2400" b="1">
          <a:solidFill>
            <a:srgbClr val="978473"/>
          </a:solidFill>
          <a:latin typeface="Arial" charset="0"/>
          <a:ea typeface="ＭＳ Ｐゴシック" charset="0"/>
          <a:cs typeface="Arial" charset="0"/>
        </a:defRPr>
      </a:lvl4pPr>
      <a:lvl5pPr algn="l" rtl="0" eaLnBrk="1" fontAlgn="base" hangingPunct="1">
        <a:spcBef>
          <a:spcPct val="0"/>
        </a:spcBef>
        <a:spcAft>
          <a:spcPct val="0"/>
        </a:spcAft>
        <a:defRPr sz="2400" b="1">
          <a:solidFill>
            <a:srgbClr val="978473"/>
          </a:solidFill>
          <a:latin typeface="Arial" charset="0"/>
          <a:ea typeface="ＭＳ Ｐゴシック" charset="0"/>
          <a:cs typeface="Arial" charset="0"/>
        </a:defRPr>
      </a:lvl5pPr>
      <a:lvl6pPr marL="457200" algn="l" rtl="0" eaLnBrk="1" fontAlgn="base" hangingPunct="1">
        <a:spcBef>
          <a:spcPct val="0"/>
        </a:spcBef>
        <a:spcAft>
          <a:spcPct val="0"/>
        </a:spcAft>
        <a:defRPr sz="4400">
          <a:solidFill>
            <a:schemeClr val="tx1"/>
          </a:solidFill>
          <a:latin typeface="Arial" charset="0"/>
          <a:cs typeface="Arial" charset="0"/>
        </a:defRPr>
      </a:lvl6pPr>
      <a:lvl7pPr marL="914400" algn="l" rtl="0" eaLnBrk="1" fontAlgn="base" hangingPunct="1">
        <a:spcBef>
          <a:spcPct val="0"/>
        </a:spcBef>
        <a:spcAft>
          <a:spcPct val="0"/>
        </a:spcAft>
        <a:defRPr sz="4400">
          <a:solidFill>
            <a:schemeClr val="tx1"/>
          </a:solidFill>
          <a:latin typeface="Arial" charset="0"/>
          <a:cs typeface="Arial" charset="0"/>
        </a:defRPr>
      </a:lvl7pPr>
      <a:lvl8pPr marL="1371600" algn="l" rtl="0" eaLnBrk="1" fontAlgn="base" hangingPunct="1">
        <a:spcBef>
          <a:spcPct val="0"/>
        </a:spcBef>
        <a:spcAft>
          <a:spcPct val="0"/>
        </a:spcAft>
        <a:defRPr sz="4400">
          <a:solidFill>
            <a:schemeClr val="tx1"/>
          </a:solidFill>
          <a:latin typeface="Arial" charset="0"/>
          <a:cs typeface="Arial" charset="0"/>
        </a:defRPr>
      </a:lvl8pPr>
      <a:lvl9pPr marL="1828800" algn="l" rtl="0" eaLnBrk="1" fontAlgn="base" hangingPunct="1">
        <a:spcBef>
          <a:spcPct val="0"/>
        </a:spcBef>
        <a:spcAft>
          <a:spcPct val="0"/>
        </a:spcAft>
        <a:defRPr sz="4400">
          <a:solidFill>
            <a:schemeClr val="tx1"/>
          </a:solidFill>
          <a:latin typeface="Arial" charset="0"/>
          <a:cs typeface="Arial" charset="0"/>
        </a:defRPr>
      </a:lvl9pPr>
    </p:titleStyle>
    <p:bodyStyle>
      <a:lvl1pPr marL="342900" indent="-342900" algn="l" rtl="0" eaLnBrk="1" fontAlgn="base" hangingPunct="1">
        <a:spcBef>
          <a:spcPts val="300"/>
        </a:spcBef>
        <a:spcAft>
          <a:spcPct val="0"/>
        </a:spcAft>
        <a:buFont typeface="Arial" pitchFamily="34" charset="0"/>
        <a:defRPr sz="2400" kern="1200">
          <a:solidFill>
            <a:schemeClr val="tx1">
              <a:lumMod val="75000"/>
              <a:lumOff val="25000"/>
            </a:schemeClr>
          </a:solidFill>
          <a:latin typeface="Arial" pitchFamily="34" charset="0"/>
          <a:ea typeface="ＭＳ Ｐゴシック" charset="0"/>
          <a:cs typeface="Arial" pitchFamily="34" charset="0"/>
        </a:defRPr>
      </a:lvl1pPr>
      <a:lvl2pPr marL="514350" indent="-285750" algn="l" rtl="0" eaLnBrk="1" fontAlgn="base" hangingPunct="1">
        <a:spcBef>
          <a:spcPts val="300"/>
        </a:spcBef>
        <a:spcAft>
          <a:spcPct val="0"/>
        </a:spcAft>
        <a:buFont typeface="Arial" pitchFamily="34" charset="0"/>
        <a:buChar char="–"/>
        <a:defRPr sz="2400" kern="1200">
          <a:solidFill>
            <a:schemeClr val="tx1">
              <a:lumMod val="75000"/>
              <a:lumOff val="25000"/>
            </a:schemeClr>
          </a:solidFill>
          <a:latin typeface="Arial" pitchFamily="34" charset="0"/>
          <a:ea typeface="Arial" charset="0"/>
          <a:cs typeface="Arial" pitchFamily="34" charset="0"/>
        </a:defRPr>
      </a:lvl2pPr>
      <a:lvl3pPr marL="914400" indent="-228600" algn="l" rtl="0" eaLnBrk="1" fontAlgn="base" hangingPunct="1">
        <a:spcBef>
          <a:spcPts val="300"/>
        </a:spcBef>
        <a:spcAft>
          <a:spcPct val="0"/>
        </a:spcAft>
        <a:buFont typeface="Arial" pitchFamily="34" charset="0"/>
        <a:buChar char="•"/>
        <a:defRPr sz="2000" kern="1200">
          <a:solidFill>
            <a:schemeClr val="tx1">
              <a:lumMod val="75000"/>
              <a:lumOff val="25000"/>
            </a:schemeClr>
          </a:solidFill>
          <a:latin typeface="Arial" pitchFamily="34" charset="0"/>
          <a:ea typeface="Arial" charset="0"/>
          <a:cs typeface="Arial" pitchFamily="34" charset="0"/>
        </a:defRPr>
      </a:lvl3pPr>
      <a:lvl4pPr marL="1371600" indent="-228600" algn="l" rtl="0" eaLnBrk="1" fontAlgn="base" hangingPunct="1">
        <a:spcBef>
          <a:spcPts val="300"/>
        </a:spcBef>
        <a:spcAft>
          <a:spcPct val="0"/>
        </a:spcAft>
        <a:buFont typeface="Arial" pitchFamily="34" charset="0"/>
        <a:buChar char="–"/>
        <a:defRPr sz="2000" kern="1200">
          <a:solidFill>
            <a:schemeClr val="tx1">
              <a:lumMod val="75000"/>
              <a:lumOff val="25000"/>
            </a:schemeClr>
          </a:solidFill>
          <a:latin typeface="Arial" pitchFamily="34" charset="0"/>
          <a:ea typeface="Arial" charset="0"/>
          <a:cs typeface="Arial" pitchFamily="34" charset="0"/>
        </a:defRPr>
      </a:lvl4pPr>
      <a:lvl5pPr marL="1828800" indent="-228600" algn="l" rtl="0" eaLnBrk="1" fontAlgn="base" hangingPunct="1">
        <a:spcBef>
          <a:spcPts val="300"/>
        </a:spcBef>
        <a:spcAft>
          <a:spcPct val="0"/>
        </a:spcAft>
        <a:buFont typeface="Arial" pitchFamily="34" charset="0"/>
        <a:buChar char="»"/>
        <a:defRPr sz="2000" kern="1200">
          <a:solidFill>
            <a:schemeClr val="tx1">
              <a:lumMod val="75000"/>
              <a:lumOff val="25000"/>
            </a:schemeClr>
          </a:solidFill>
          <a:latin typeface="Arial" pitchFamily="34" charset="0"/>
          <a:ea typeface="Arial" charset="0"/>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1" pos="192" userDrawn="1">
          <p15:clr>
            <a:srgbClr val="5ACBF0"/>
          </p15:clr>
        </p15:guide>
        <p15:guide id="2" pos="5472" userDrawn="1">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8.png"/><Relationship Id="rId1" Type="http://schemas.openxmlformats.org/officeDocument/2006/relationships/slideLayout" Target="../slideLayouts/slideLayout1.xml"/><Relationship Id="rId2" Type="http://schemas.openxmlformats.org/officeDocument/2006/relationships/image" Target="../media/image9.png"/></Relationships>
</file>

<file path=ppt/slides/_rels/slide10.xml.rels><?xml version="1.0" encoding="UTF-8" standalone="yes"?>
<Relationships xmlns="http://schemas.openxmlformats.org/package/2006/relationships"><Relationship Id="rId3" Type="http://schemas.openxmlformats.org/officeDocument/2006/relationships/image" Target="../media/image63.jpeg"/><Relationship Id="rId4" Type="http://schemas.openxmlformats.org/officeDocument/2006/relationships/image" Target="../media/image64.png"/><Relationship Id="rId5" Type="http://schemas.openxmlformats.org/officeDocument/2006/relationships/image" Target="../media/image65.png"/><Relationship Id="rId6" Type="http://schemas.microsoft.com/office/2007/relationships/hdphoto" Target="../media/hdphoto1.wdp"/><Relationship Id="rId7" Type="http://schemas.openxmlformats.org/officeDocument/2006/relationships/image" Target="../media/image66.png"/><Relationship Id="rId8" Type="http://schemas.openxmlformats.org/officeDocument/2006/relationships/image" Target="../media/image67.jpeg"/><Relationship Id="rId1" Type="http://schemas.openxmlformats.org/officeDocument/2006/relationships/slideLayout" Target="../slideLayouts/slideLayout58.xml"/><Relationship Id="rId2" Type="http://schemas.openxmlformats.org/officeDocument/2006/relationships/notesSlide" Target="../notesSlides/notesSlide6.xml"/></Relationships>
</file>

<file path=ppt/slides/_rels/slide11.xml.rels><?xml version="1.0" encoding="UTF-8" standalone="yes"?>
<Relationships xmlns="http://schemas.openxmlformats.org/package/2006/relationships"><Relationship Id="rId3" Type="http://schemas.openxmlformats.org/officeDocument/2006/relationships/image" Target="../media/image65.png"/><Relationship Id="rId4" Type="http://schemas.microsoft.com/office/2007/relationships/hdphoto" Target="../media/hdphoto1.wdp"/><Relationship Id="rId5" Type="http://schemas.openxmlformats.org/officeDocument/2006/relationships/image" Target="../media/image66.png"/><Relationship Id="rId6" Type="http://schemas.openxmlformats.org/officeDocument/2006/relationships/image" Target="../media/image9.png"/><Relationship Id="rId1" Type="http://schemas.openxmlformats.org/officeDocument/2006/relationships/slideLayout" Target="../slideLayouts/slideLayout58.xml"/><Relationship Id="rId2" Type="http://schemas.openxmlformats.org/officeDocument/2006/relationships/image" Target="../media/image64.png"/></Relationships>
</file>

<file path=ppt/slides/_rels/slide12.xml.rels><?xml version="1.0" encoding="UTF-8" standalone="yes"?>
<Relationships xmlns="http://schemas.openxmlformats.org/package/2006/relationships"><Relationship Id="rId3" Type="http://schemas.openxmlformats.org/officeDocument/2006/relationships/image" Target="../media/image69.jpeg"/><Relationship Id="rId4" Type="http://schemas.openxmlformats.org/officeDocument/2006/relationships/image" Target="../media/image70.jpeg"/><Relationship Id="rId5" Type="http://schemas.openxmlformats.org/officeDocument/2006/relationships/image" Target="../media/image71.png"/><Relationship Id="rId6" Type="http://schemas.openxmlformats.org/officeDocument/2006/relationships/image" Target="../media/image72.png"/><Relationship Id="rId7" Type="http://schemas.openxmlformats.org/officeDocument/2006/relationships/image" Target="../media/image73.png"/><Relationship Id="rId1" Type="http://schemas.openxmlformats.org/officeDocument/2006/relationships/slideLayout" Target="../slideLayouts/slideLayout58.xml"/><Relationship Id="rId2" Type="http://schemas.openxmlformats.org/officeDocument/2006/relationships/image" Target="../media/image68.jpeg"/></Relationships>
</file>

<file path=ppt/slides/_rels/slide13.xml.rels><?xml version="1.0" encoding="UTF-8" standalone="yes"?>
<Relationships xmlns="http://schemas.openxmlformats.org/package/2006/relationships"><Relationship Id="rId11" Type="http://schemas.openxmlformats.org/officeDocument/2006/relationships/image" Target="../media/image49.jpg"/><Relationship Id="rId12" Type="http://schemas.openxmlformats.org/officeDocument/2006/relationships/image" Target="../media/image50.jpg"/><Relationship Id="rId1" Type="http://schemas.openxmlformats.org/officeDocument/2006/relationships/slideLayout" Target="../slideLayouts/slideLayout58.xml"/><Relationship Id="rId2" Type="http://schemas.openxmlformats.org/officeDocument/2006/relationships/image" Target="../media/image74.tiff"/><Relationship Id="rId3" Type="http://schemas.openxmlformats.org/officeDocument/2006/relationships/image" Target="../media/image75.png"/><Relationship Id="rId4" Type="http://schemas.microsoft.com/office/2007/relationships/hdphoto" Target="../media/hdphoto2.wdp"/><Relationship Id="rId5" Type="http://schemas.openxmlformats.org/officeDocument/2006/relationships/image" Target="../media/image76.png"/><Relationship Id="rId6" Type="http://schemas.openxmlformats.org/officeDocument/2006/relationships/image" Target="../media/image9.png"/><Relationship Id="rId7" Type="http://schemas.openxmlformats.org/officeDocument/2006/relationships/image" Target="../media/image77.png"/><Relationship Id="rId8" Type="http://schemas.openxmlformats.org/officeDocument/2006/relationships/image" Target="../media/image78.png"/><Relationship Id="rId9" Type="http://schemas.openxmlformats.org/officeDocument/2006/relationships/image" Target="../media/image79.png"/><Relationship Id="rId10" Type="http://schemas.openxmlformats.org/officeDocument/2006/relationships/image" Target="../media/image8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image" Target="../media/image8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image" Target="../media/image82.gif"/><Relationship Id="rId3" Type="http://schemas.openxmlformats.org/officeDocument/2006/relationships/image" Target="../media/image83.gi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hyperlink" Target="https://www.youtube.com/watch?v=23Iw33gsAi0"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12.jpeg"/><Relationship Id="rId4" Type="http://schemas.openxmlformats.org/officeDocument/2006/relationships/image" Target="../media/image13.jpeg"/><Relationship Id="rId1" Type="http://schemas.openxmlformats.org/officeDocument/2006/relationships/slideLayout" Target="../slideLayouts/slideLayout60.xml"/><Relationship Id="rId2" Type="http://schemas.openxmlformats.org/officeDocument/2006/relationships/image" Target="../media/image11.png"/></Relationships>
</file>

<file path=ppt/slides/_rels/slide3.xml.rels><?xml version="1.0" encoding="UTF-8" standalone="yes"?>
<Relationships xmlns="http://schemas.openxmlformats.org/package/2006/relationships"><Relationship Id="rId3" Type="http://schemas.openxmlformats.org/officeDocument/2006/relationships/image" Target="../media/image14.gif"/><Relationship Id="rId4" Type="http://schemas.openxmlformats.org/officeDocument/2006/relationships/image" Target="../media/image15.jpeg"/><Relationship Id="rId5" Type="http://schemas.openxmlformats.org/officeDocument/2006/relationships/image" Target="../media/image16.jpeg"/><Relationship Id="rId6" Type="http://schemas.openxmlformats.org/officeDocument/2006/relationships/image" Target="../media/image17.png"/><Relationship Id="rId7" Type="http://schemas.openxmlformats.org/officeDocument/2006/relationships/image" Target="../media/image18.jpeg"/><Relationship Id="rId8" Type="http://schemas.openxmlformats.org/officeDocument/2006/relationships/image" Target="../media/image19.jpeg"/><Relationship Id="rId9" Type="http://schemas.openxmlformats.org/officeDocument/2006/relationships/image" Target="../media/image20.jpeg"/><Relationship Id="rId10" Type="http://schemas.openxmlformats.org/officeDocument/2006/relationships/image" Target="../media/image21.jpeg"/><Relationship Id="rId11" Type="http://schemas.openxmlformats.org/officeDocument/2006/relationships/image" Target="../media/image22.png"/><Relationship Id="rId1" Type="http://schemas.openxmlformats.org/officeDocument/2006/relationships/slideLayout" Target="../slideLayouts/slideLayout58.xml"/><Relationship Id="rId2" Type="http://schemas.openxmlformats.org/officeDocument/2006/relationships/notesSlide" Target="../notesSlides/notesSlide1.xml"/></Relationships>
</file>

<file path=ppt/slides/_rels/slide4.xml.rels><?xml version="1.0" encoding="UTF-8" standalone="yes"?>
<Relationships xmlns="http://schemas.openxmlformats.org/package/2006/relationships"><Relationship Id="rId11" Type="http://schemas.openxmlformats.org/officeDocument/2006/relationships/oleObject" Target="../embeddings/Microsoft_Word_97_-_2004_Document1.doc"/><Relationship Id="rId12" Type="http://schemas.openxmlformats.org/officeDocument/2006/relationships/image" Target="../media/image23.emf"/><Relationship Id="rId1" Type="http://schemas.openxmlformats.org/officeDocument/2006/relationships/vmlDrawing" Target="../drawings/vmlDrawing1.vml"/><Relationship Id="rId2" Type="http://schemas.openxmlformats.org/officeDocument/2006/relationships/slideLayout" Target="../slideLayouts/slideLayout58.xml"/><Relationship Id="rId3" Type="http://schemas.openxmlformats.org/officeDocument/2006/relationships/notesSlide" Target="../notesSlides/notesSlide2.xml"/><Relationship Id="rId4" Type="http://schemas.openxmlformats.org/officeDocument/2006/relationships/image" Target="../media/image24.png"/><Relationship Id="rId5" Type="http://schemas.openxmlformats.org/officeDocument/2006/relationships/image" Target="../media/image25.wmf"/><Relationship Id="rId6" Type="http://schemas.openxmlformats.org/officeDocument/2006/relationships/image" Target="../media/image26.png"/><Relationship Id="rId7" Type="http://schemas.openxmlformats.org/officeDocument/2006/relationships/image" Target="../media/image27.wmf"/><Relationship Id="rId8" Type="http://schemas.openxmlformats.org/officeDocument/2006/relationships/image" Target="../media/image28.png"/><Relationship Id="rId9" Type="http://schemas.openxmlformats.org/officeDocument/2006/relationships/image" Target="../media/image29.png"/><Relationship Id="rId10" Type="http://schemas.openxmlformats.org/officeDocument/2006/relationships/image" Target="../media/image30.jpeg"/></Relationships>
</file>

<file path=ppt/slides/_rels/slide5.xml.rels><?xml version="1.0" encoding="UTF-8" standalone="yes"?>
<Relationships xmlns="http://schemas.openxmlformats.org/package/2006/relationships"><Relationship Id="rId3" Type="http://schemas.openxmlformats.org/officeDocument/2006/relationships/image" Target="../media/image31.jpeg"/><Relationship Id="rId4" Type="http://schemas.openxmlformats.org/officeDocument/2006/relationships/image" Target="../media/image32.png"/><Relationship Id="rId5" Type="http://schemas.openxmlformats.org/officeDocument/2006/relationships/image" Target="../media/image33.png"/><Relationship Id="rId6" Type="http://schemas.openxmlformats.org/officeDocument/2006/relationships/image" Target="../media/image34.png"/><Relationship Id="rId7" Type="http://schemas.openxmlformats.org/officeDocument/2006/relationships/image" Target="../media/image35.emf"/><Relationship Id="rId8" Type="http://schemas.openxmlformats.org/officeDocument/2006/relationships/image" Target="../media/image36.jpeg"/><Relationship Id="rId9" Type="http://schemas.openxmlformats.org/officeDocument/2006/relationships/image" Target="../media/image37.emf"/><Relationship Id="rId10" Type="http://schemas.openxmlformats.org/officeDocument/2006/relationships/image" Target="../media/image38.emf"/><Relationship Id="rId1" Type="http://schemas.openxmlformats.org/officeDocument/2006/relationships/slideLayout" Target="../slideLayouts/slideLayout58.xml"/><Relationship Id="rId2" Type="http://schemas.openxmlformats.org/officeDocument/2006/relationships/notesSlide" Target="../notesSlides/notesSlide3.xml"/></Relationships>
</file>

<file path=ppt/slides/_rels/slide6.xml.rels><?xml version="1.0" encoding="UTF-8" standalone="yes"?>
<Relationships xmlns="http://schemas.openxmlformats.org/package/2006/relationships"><Relationship Id="rId3" Type="http://schemas.openxmlformats.org/officeDocument/2006/relationships/image" Target="../media/image39.png"/><Relationship Id="rId4" Type="http://schemas.openxmlformats.org/officeDocument/2006/relationships/image" Target="../media/image40.png"/><Relationship Id="rId5" Type="http://schemas.openxmlformats.org/officeDocument/2006/relationships/image" Target="../media/image41.png"/><Relationship Id="rId6" Type="http://schemas.openxmlformats.org/officeDocument/2006/relationships/image" Target="../media/image42.png"/><Relationship Id="rId7" Type="http://schemas.openxmlformats.org/officeDocument/2006/relationships/image" Target="../media/image43.png"/><Relationship Id="rId8" Type="http://schemas.openxmlformats.org/officeDocument/2006/relationships/image" Target="../media/image44.png"/><Relationship Id="rId1" Type="http://schemas.openxmlformats.org/officeDocument/2006/relationships/slideLayout" Target="../slideLayouts/slideLayout60.xml"/><Relationship Id="rId2"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3" Type="http://schemas.openxmlformats.org/officeDocument/2006/relationships/image" Target="../media/image46.png"/><Relationship Id="rId4" Type="http://schemas.openxmlformats.org/officeDocument/2006/relationships/image" Target="../media/image47.png"/><Relationship Id="rId5" Type="http://schemas.openxmlformats.org/officeDocument/2006/relationships/image" Target="../media/image48.jpg"/><Relationship Id="rId6" Type="http://schemas.openxmlformats.org/officeDocument/2006/relationships/image" Target="../media/image49.jpg"/><Relationship Id="rId7" Type="http://schemas.openxmlformats.org/officeDocument/2006/relationships/image" Target="../media/image50.jpg"/><Relationship Id="rId8" Type="http://schemas.openxmlformats.org/officeDocument/2006/relationships/image" Target="../media/image51.jpeg"/><Relationship Id="rId1" Type="http://schemas.openxmlformats.org/officeDocument/2006/relationships/slideLayout" Target="../slideLayouts/slideLayout60.xml"/><Relationship Id="rId2" Type="http://schemas.openxmlformats.org/officeDocument/2006/relationships/image" Target="../media/image45.png"/></Relationships>
</file>

<file path=ppt/slides/_rels/slide8.xml.rels><?xml version="1.0" encoding="UTF-8" standalone="yes"?>
<Relationships xmlns="http://schemas.openxmlformats.org/package/2006/relationships"><Relationship Id="rId3" Type="http://schemas.openxmlformats.org/officeDocument/2006/relationships/image" Target="../media/image46.png"/><Relationship Id="rId4" Type="http://schemas.openxmlformats.org/officeDocument/2006/relationships/image" Target="../media/image47.png"/><Relationship Id="rId5" Type="http://schemas.openxmlformats.org/officeDocument/2006/relationships/image" Target="../media/image52.emf"/><Relationship Id="rId6" Type="http://schemas.openxmlformats.org/officeDocument/2006/relationships/image" Target="../media/image53.emf"/><Relationship Id="rId7" Type="http://schemas.openxmlformats.org/officeDocument/2006/relationships/image" Target="../media/image54.emf"/><Relationship Id="rId8" Type="http://schemas.openxmlformats.org/officeDocument/2006/relationships/image" Target="../media/image55.emf"/><Relationship Id="rId9" Type="http://schemas.openxmlformats.org/officeDocument/2006/relationships/image" Target="../media/image56.emf"/><Relationship Id="rId1" Type="http://schemas.openxmlformats.org/officeDocument/2006/relationships/slideLayout" Target="../slideLayouts/slideLayout60.xml"/><Relationship Id="rId2" Type="http://schemas.openxmlformats.org/officeDocument/2006/relationships/image" Target="../media/image45.png"/></Relationships>
</file>

<file path=ppt/slides/_rels/slide9.xml.rels><?xml version="1.0" encoding="UTF-8" standalone="yes"?>
<Relationships xmlns="http://schemas.openxmlformats.org/package/2006/relationships"><Relationship Id="rId3" Type="http://schemas.openxmlformats.org/officeDocument/2006/relationships/image" Target="../media/image57.jpg"/><Relationship Id="rId4" Type="http://schemas.openxmlformats.org/officeDocument/2006/relationships/image" Target="../media/image58.JPG"/><Relationship Id="rId5" Type="http://schemas.openxmlformats.org/officeDocument/2006/relationships/image" Target="../media/image59.jpg"/><Relationship Id="rId6" Type="http://schemas.openxmlformats.org/officeDocument/2006/relationships/image" Target="../media/image60.jpg"/><Relationship Id="rId7" Type="http://schemas.openxmlformats.org/officeDocument/2006/relationships/image" Target="../media/image61.jpg"/><Relationship Id="rId8" Type="http://schemas.openxmlformats.org/officeDocument/2006/relationships/image" Target="../media/image62.jpg"/><Relationship Id="rId1" Type="http://schemas.openxmlformats.org/officeDocument/2006/relationships/slideLayout" Target="../slideLayouts/slideLayout58.xml"/><Relationship Id="rId2" Type="http://schemas.openxmlformats.org/officeDocument/2006/relationships/notesSlide" Target="../notesSlides/notesSlide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ubtitle 4"/>
          <p:cNvSpPr>
            <a:spLocks noGrp="1"/>
          </p:cNvSpPr>
          <p:nvPr>
            <p:ph type="body" sz="quarter" idx="12"/>
          </p:nvPr>
        </p:nvSpPr>
        <p:spPr>
          <a:xfrm>
            <a:off x="228599" y="2445913"/>
            <a:ext cx="4040003" cy="1399629"/>
          </a:xfrm>
        </p:spPr>
        <p:txBody>
          <a:bodyPr>
            <a:noAutofit/>
          </a:bodyPr>
          <a:lstStyle/>
          <a:p>
            <a:pPr algn="l">
              <a:spcBef>
                <a:spcPct val="50000"/>
              </a:spcBef>
            </a:pPr>
            <a:r>
              <a:rPr lang="en-US" sz="2200" b="1" dirty="0" smtClean="0"/>
              <a:t>Tyler </a:t>
            </a:r>
            <a:r>
              <a:rPr lang="en-US" sz="2200" b="1" dirty="0" smtClean="0"/>
              <a:t>Hesser</a:t>
            </a:r>
            <a:endParaRPr lang="en-US" sz="2200" b="1" dirty="0"/>
          </a:p>
          <a:p>
            <a:pPr algn="l">
              <a:spcBef>
                <a:spcPct val="50000"/>
              </a:spcBef>
            </a:pPr>
            <a:r>
              <a:rPr lang="en-US" sz="2200" b="1" dirty="0" smtClean="0"/>
              <a:t>Matthew </a:t>
            </a:r>
            <a:r>
              <a:rPr lang="en-US" sz="2200" b="1" dirty="0" smtClean="0"/>
              <a:t>Farthing</a:t>
            </a:r>
            <a:endParaRPr lang="en-US" sz="2200" b="1" dirty="0"/>
          </a:p>
          <a:p>
            <a:pPr algn="l">
              <a:spcBef>
                <a:spcPct val="50000"/>
              </a:spcBef>
            </a:pPr>
            <a:r>
              <a:rPr lang="en-US" sz="2200" b="1" kern="1200" dirty="0" smtClean="0"/>
              <a:t>Lee Jenkins </a:t>
            </a:r>
            <a:endParaRPr lang="en-US" sz="2200" b="1" kern="1200" dirty="0"/>
          </a:p>
        </p:txBody>
      </p:sp>
      <p:sp>
        <p:nvSpPr>
          <p:cNvPr id="2" name="Title 1"/>
          <p:cNvSpPr>
            <a:spLocks noGrp="1"/>
          </p:cNvSpPr>
          <p:nvPr>
            <p:ph type="title"/>
          </p:nvPr>
        </p:nvSpPr>
        <p:spPr>
          <a:xfrm>
            <a:off x="457200" y="419100"/>
            <a:ext cx="6858000" cy="1830241"/>
          </a:xfrm>
        </p:spPr>
        <p:txBody>
          <a:bodyPr>
            <a:normAutofit/>
          </a:bodyPr>
          <a:lstStyle/>
          <a:p>
            <a:r>
              <a:rPr lang="en-US" dirty="0" smtClean="0"/>
              <a:t>Remot</a:t>
            </a:r>
            <a:r>
              <a:rPr lang="en-US" dirty="0" smtClean="0"/>
              <a:t>e assessment and short-term forecasting for the </a:t>
            </a:r>
            <a:r>
              <a:rPr lang="en-US" dirty="0" err="1" smtClean="0"/>
              <a:t>nearshore</a:t>
            </a:r>
            <a:endParaRPr lang="en-US" dirty="0"/>
          </a:p>
        </p:txBody>
      </p:sp>
      <p:sp>
        <p:nvSpPr>
          <p:cNvPr id="14339" name="Slide Number Placeholder 4"/>
          <p:cNvSpPr>
            <a:spLocks noGrp="1"/>
          </p:cNvSpPr>
          <p:nvPr>
            <p:ph type="sldNum" sz="quarter" idx="10"/>
          </p:nvPr>
        </p:nvSpPr>
        <p:spPr/>
        <p:txBody>
          <a:bodyPr/>
          <a:lstStyle/>
          <a:p>
            <a:fld id="{744B3473-5193-4AC1-9169-6977ADF2DCFC}" type="slidenum">
              <a:rPr lang="en-US" smtClean="0">
                <a:solidFill>
                  <a:srgbClr val="FFFFFF"/>
                </a:solidFill>
              </a:rPr>
              <a:pPr/>
              <a:t>1</a:t>
            </a:fld>
            <a:endParaRPr lang="en-US">
              <a:solidFill>
                <a:srgbClr val="FFFFFF"/>
              </a:solidFill>
            </a:endParaRPr>
          </a:p>
        </p:txBody>
      </p:sp>
      <p:sp>
        <p:nvSpPr>
          <p:cNvPr id="11" name="Subtitle 4"/>
          <p:cNvSpPr txBox="1">
            <a:spLocks/>
          </p:cNvSpPr>
          <p:nvPr/>
        </p:nvSpPr>
        <p:spPr>
          <a:xfrm>
            <a:off x="152400" y="3810000"/>
            <a:ext cx="4116203" cy="1447800"/>
          </a:xfrm>
          <a:prstGeom prst="rect">
            <a:avLst/>
          </a:prstGeom>
        </p:spPr>
        <p:txBody>
          <a:bodyPr/>
          <a:lst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defRPr>
            </a:lvl2pPr>
            <a:lvl3pPr marL="1143000" indent="-228600" algn="l" rtl="0" fontAlgn="base">
              <a:spcBef>
                <a:spcPct val="20000"/>
              </a:spcBef>
              <a:spcAft>
                <a:spcPct val="0"/>
              </a:spcAft>
              <a:buChar char="•"/>
              <a:defRPr sz="2400">
                <a:solidFill>
                  <a:schemeClr val="tx1"/>
                </a:solidFill>
                <a:latin typeface="+mn-lt"/>
              </a:defRPr>
            </a:lvl3pPr>
            <a:lvl4pPr marL="1600200" indent="-228600" algn="l" rtl="0" fontAlgn="base">
              <a:spcBef>
                <a:spcPct val="20000"/>
              </a:spcBef>
              <a:spcAft>
                <a:spcPct val="0"/>
              </a:spcAft>
              <a:buChar char="–"/>
              <a:defRPr sz="2000">
                <a:solidFill>
                  <a:schemeClr val="tx1"/>
                </a:solidFill>
                <a:latin typeface="+mn-lt"/>
              </a:defRPr>
            </a:lvl4pPr>
            <a:lvl5pPr marL="2057400" indent="-228600" algn="l" rtl="0" fontAlgn="base">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spcBef>
                <a:spcPts val="0"/>
              </a:spcBef>
              <a:buNone/>
            </a:pPr>
            <a:r>
              <a:rPr lang="en-US" sz="1800" dirty="0">
                <a:latin typeface="Arial" charset="0"/>
              </a:rPr>
              <a:t>Coastal and Hydraulics Laboratory</a:t>
            </a:r>
          </a:p>
          <a:p>
            <a:pPr marL="0" indent="0">
              <a:spcBef>
                <a:spcPts val="0"/>
              </a:spcBef>
              <a:buNone/>
            </a:pPr>
            <a:r>
              <a:rPr lang="en-US" sz="1800" dirty="0">
                <a:latin typeface="Arial" charset="0"/>
              </a:rPr>
              <a:t>US Army Engineer R&amp;D Center </a:t>
            </a:r>
          </a:p>
          <a:p>
            <a:pPr marL="0" indent="0">
              <a:spcBef>
                <a:spcPts val="1000"/>
              </a:spcBef>
              <a:buNone/>
            </a:pPr>
            <a:r>
              <a:rPr lang="en-US" sz="2000" kern="1200" dirty="0" smtClean="0">
                <a:latin typeface="Arial" charset="0"/>
              </a:rPr>
              <a:t>Clemson University</a:t>
            </a:r>
            <a:endParaRPr lang="en-US" sz="2000" kern="1200" dirty="0" smtClean="0">
              <a:latin typeface="Arial" charset="0"/>
            </a:endParaRPr>
          </a:p>
          <a:p>
            <a:pPr marL="0" indent="0">
              <a:spcBef>
                <a:spcPts val="1000"/>
              </a:spcBef>
              <a:buNone/>
            </a:pPr>
            <a:r>
              <a:rPr lang="en-US" sz="2000" dirty="0" smtClean="0">
                <a:latin typeface="Arial" charset="0"/>
              </a:rPr>
              <a:t>18</a:t>
            </a:r>
            <a:r>
              <a:rPr lang="en-US" sz="2000" dirty="0" smtClean="0">
                <a:latin typeface="Arial" charset="0"/>
              </a:rPr>
              <a:t> </a:t>
            </a:r>
            <a:r>
              <a:rPr lang="en-US" sz="2000" dirty="0" smtClean="0">
                <a:latin typeface="Arial" charset="0"/>
              </a:rPr>
              <a:t>June</a:t>
            </a:r>
            <a:r>
              <a:rPr lang="en-US" sz="2000" kern="1200" dirty="0" smtClean="0">
                <a:latin typeface="Arial" charset="0"/>
              </a:rPr>
              <a:t> 2017</a:t>
            </a:r>
          </a:p>
          <a:p>
            <a:pPr>
              <a:spcBef>
                <a:spcPct val="50000"/>
              </a:spcBef>
            </a:pPr>
            <a:endParaRPr lang="en-US" sz="2400" b="1" kern="1200" dirty="0">
              <a:solidFill>
                <a:schemeClr val="bg1"/>
              </a:solidFill>
              <a:latin typeface="Arial" charset="0"/>
            </a:endParaRPr>
          </a:p>
        </p:txBody>
      </p:sp>
      <p:pic>
        <p:nvPicPr>
          <p:cNvPr id="23" name="Picture 22" descr="data_assim_colo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86200" y="3352800"/>
            <a:ext cx="3973423" cy="1905000"/>
          </a:xfrm>
          <a:prstGeom prst="rect">
            <a:avLst/>
          </a:prstGeom>
        </p:spPr>
      </p:pic>
      <p:pic>
        <p:nvPicPr>
          <p:cNvPr id="24" name="Picture 23"/>
          <p:cNvPicPr>
            <a:picLocks noChangeAspect="1"/>
          </p:cNvPicPr>
          <p:nvPr/>
        </p:nvPicPr>
        <p:blipFill>
          <a:blip r:embed="rId3"/>
          <a:stretch>
            <a:fillRect/>
          </a:stretch>
        </p:blipFill>
        <p:spPr>
          <a:xfrm>
            <a:off x="6096000" y="1676400"/>
            <a:ext cx="2170323" cy="1637607"/>
          </a:xfrm>
          <a:prstGeom prst="rect">
            <a:avLst/>
          </a:prstGeom>
        </p:spPr>
      </p:pic>
      <p:pic>
        <p:nvPicPr>
          <p:cNvPr id="3" name="Picture 2"/>
          <p:cNvPicPr>
            <a:picLocks noChangeAspect="1"/>
          </p:cNvPicPr>
          <p:nvPr/>
        </p:nvPicPr>
        <p:blipFill>
          <a:blip r:embed="rId4"/>
          <a:stretch>
            <a:fillRect/>
          </a:stretch>
        </p:blipFill>
        <p:spPr>
          <a:xfrm>
            <a:off x="8025063" y="6172200"/>
            <a:ext cx="1106237" cy="508000"/>
          </a:xfrm>
          <a:prstGeom prst="rect">
            <a:avLst/>
          </a:prstGeom>
        </p:spPr>
      </p:pic>
    </p:spTree>
    <p:extLst>
      <p:ext uri="{BB962C8B-B14F-4D97-AF65-F5344CB8AC3E}">
        <p14:creationId xmlns:p14="http://schemas.microsoft.com/office/powerpoint/2010/main" val="156430057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4876800" cy="1143000"/>
          </a:xfrm>
        </p:spPr>
        <p:txBody>
          <a:bodyPr>
            <a:noAutofit/>
          </a:bodyPr>
          <a:lstStyle/>
          <a:p>
            <a:r>
              <a:rPr lang="en-US" sz="3200" dirty="0" smtClean="0">
                <a:solidFill>
                  <a:srgbClr val="000000"/>
                </a:solidFill>
              </a:rPr>
              <a:t>Sensing in the </a:t>
            </a:r>
            <a:br>
              <a:rPr lang="en-US" sz="3200" dirty="0" smtClean="0">
                <a:solidFill>
                  <a:srgbClr val="000000"/>
                </a:solidFill>
              </a:rPr>
            </a:br>
            <a:r>
              <a:rPr lang="en-US" sz="3200" dirty="0" smtClean="0">
                <a:solidFill>
                  <a:srgbClr val="000000"/>
                </a:solidFill>
              </a:rPr>
              <a:t>Littoral Zone </a:t>
            </a:r>
            <a:endParaRPr lang="en-US" sz="3200" dirty="0">
              <a:solidFill>
                <a:srgbClr val="000000"/>
              </a:solidFill>
            </a:endParaRPr>
          </a:p>
        </p:txBody>
      </p:sp>
      <p:pic>
        <p:nvPicPr>
          <p:cNvPr id="5" name="Picture 2" descr="C:\Documents and Settings\u4hf9jem\My Documents\projects\ROAMS\New River Inlet January 2012 with LARC contours.jpg"/>
          <p:cNvPicPr>
            <a:picLocks noChangeAspect="1" noChangeArrowheads="1"/>
          </p:cNvPicPr>
          <p:nvPr/>
        </p:nvPicPr>
        <p:blipFill>
          <a:blip r:embed="rId3"/>
          <a:srcRect l="18243" r="17567" b="20802"/>
          <a:stretch>
            <a:fillRect/>
          </a:stretch>
        </p:blipFill>
        <p:spPr bwMode="auto">
          <a:xfrm>
            <a:off x="3746804" y="1478191"/>
            <a:ext cx="2974220" cy="2711664"/>
          </a:xfrm>
          <a:prstGeom prst="rect">
            <a:avLst/>
          </a:prstGeom>
          <a:noFill/>
          <a:ln w="9525">
            <a:noFill/>
            <a:miter lim="800000"/>
            <a:headEnd/>
            <a:tailEnd/>
          </a:ln>
        </p:spPr>
      </p:pic>
      <p:sp>
        <p:nvSpPr>
          <p:cNvPr id="3" name="Content Placeholder 2"/>
          <p:cNvSpPr>
            <a:spLocks noGrp="1"/>
          </p:cNvSpPr>
          <p:nvPr>
            <p:ph idx="1"/>
          </p:nvPr>
        </p:nvSpPr>
        <p:spPr>
          <a:xfrm>
            <a:off x="152400" y="1600200"/>
            <a:ext cx="3581400" cy="4114800"/>
          </a:xfrm>
        </p:spPr>
        <p:txBody>
          <a:bodyPr>
            <a:noAutofit/>
          </a:bodyPr>
          <a:lstStyle/>
          <a:p>
            <a:pPr>
              <a:spcBef>
                <a:spcPts val="1200"/>
              </a:spcBef>
              <a:spcAft>
                <a:spcPts val="600"/>
              </a:spcAft>
            </a:pPr>
            <a:r>
              <a:rPr lang="en-US" sz="1800" b="0" dirty="0" smtClean="0"/>
              <a:t>Surface wave characteristics and topography from mounted </a:t>
            </a:r>
            <a:r>
              <a:rPr lang="en-US" sz="1800" b="0" dirty="0" err="1" smtClean="0"/>
              <a:t>LiDAR</a:t>
            </a:r>
            <a:r>
              <a:rPr lang="en-US" sz="1800" b="0" dirty="0" smtClean="0"/>
              <a:t> and radar stations</a:t>
            </a:r>
          </a:p>
          <a:p>
            <a:pPr>
              <a:spcBef>
                <a:spcPts val="1200"/>
              </a:spcBef>
              <a:spcAft>
                <a:spcPts val="600"/>
              </a:spcAft>
            </a:pPr>
            <a:r>
              <a:rPr lang="en-US" sz="1800" b="0" dirty="0" smtClean="0"/>
              <a:t>Surface wave characteristics from photogrammetric and LIDAR airborne platforms (manned and unmanned vehicles)</a:t>
            </a:r>
          </a:p>
          <a:p>
            <a:pPr>
              <a:spcBef>
                <a:spcPts val="1200"/>
              </a:spcBef>
              <a:spcAft>
                <a:spcPts val="600"/>
              </a:spcAft>
            </a:pPr>
            <a:r>
              <a:rPr lang="en-US" sz="1800" b="0" dirty="0" smtClean="0"/>
              <a:t>Satellites</a:t>
            </a:r>
          </a:p>
        </p:txBody>
      </p:sp>
      <p:pic>
        <p:nvPicPr>
          <p:cNvPr id="14" name="Picture 13" descr="merged_images.png"/>
          <p:cNvPicPr>
            <a:picLocks noChangeAspect="1"/>
          </p:cNvPicPr>
          <p:nvPr/>
        </p:nvPicPr>
        <p:blipFill>
          <a:blip r:embed="rId4" cstate="screen"/>
          <a:stretch>
            <a:fillRect/>
          </a:stretch>
        </p:blipFill>
        <p:spPr>
          <a:xfrm>
            <a:off x="6721024" y="1962864"/>
            <a:ext cx="2154664" cy="3596085"/>
          </a:xfrm>
          <a:prstGeom prst="rect">
            <a:avLst/>
          </a:prstGeom>
          <a:ln w="28575">
            <a:solidFill>
              <a:schemeClr val="bg1"/>
            </a:solidFill>
          </a:ln>
          <a:effectLst>
            <a:outerShdw blurRad="50800" dist="38100" dir="2700000" algn="tl" rotWithShape="0">
              <a:prstClr val="black">
                <a:alpha val="40000"/>
              </a:prstClr>
            </a:outerShdw>
          </a:effectLst>
        </p:spPr>
      </p:pic>
      <p:pic>
        <p:nvPicPr>
          <p:cNvPr id="8" name="Picture 7"/>
          <p:cNvPicPr>
            <a:picLocks noChangeAspect="1" noChangeArrowheads="1"/>
          </p:cNvPicPr>
          <p:nvPr/>
        </p:nvPicPr>
        <p:blipFill rotWithShape="1">
          <a:blip r:embed="rId5" cstate="print">
            <a:extLst>
              <a:ext uri="{BEBA8EAE-BF5A-486C-A8C5-ECC9F3942E4B}">
                <a14:imgProps xmlns:a14="http://schemas.microsoft.com/office/drawing/2010/main">
                  <a14:imgLayer r:embed="rId6">
                    <a14:imgEffect>
                      <a14:colorTemperature colorTemp="5300"/>
                    </a14:imgEffect>
                    <a14:imgEffect>
                      <a14:brightnessContrast contrast="20000"/>
                    </a14:imgEffect>
                  </a14:imgLayer>
                </a14:imgProps>
              </a:ext>
              <a:ext uri="{28A0092B-C50C-407E-A947-70E740481C1C}">
                <a14:useLocalDpi xmlns:a14="http://schemas.microsoft.com/office/drawing/2010/main" val="0"/>
              </a:ext>
            </a:extLst>
          </a:blip>
          <a:srcRect l="46236" t="27552" r="25281" b="39203"/>
          <a:stretch/>
        </p:blipFill>
        <p:spPr bwMode="auto">
          <a:xfrm>
            <a:off x="4553608" y="4189855"/>
            <a:ext cx="2167416" cy="1422960"/>
          </a:xfrm>
          <a:prstGeom prst="rect">
            <a:avLst/>
          </a:prstGeom>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12" descr="merged.pn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10800000" flipV="1">
            <a:off x="477310" y="5558949"/>
            <a:ext cx="8537774" cy="729813"/>
          </a:xfrm>
          <a:prstGeom prst="rect">
            <a:avLst/>
          </a:prstGeom>
        </p:spPr>
      </p:pic>
      <p:pic>
        <p:nvPicPr>
          <p:cNvPr id="16" name="Picture 15" descr="lidar.jpe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556152" y="335443"/>
            <a:ext cx="2319536" cy="1627421"/>
          </a:xfrm>
          <a:prstGeom prst="rect">
            <a:avLst/>
          </a:prstGeom>
        </p:spPr>
      </p:pic>
    </p:spTree>
    <p:extLst>
      <p:ext uri="{BB962C8B-B14F-4D97-AF65-F5344CB8AC3E}">
        <p14:creationId xmlns:p14="http://schemas.microsoft.com/office/powerpoint/2010/main" val="2661282603"/>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74638"/>
            <a:ext cx="7315200" cy="806450"/>
          </a:xfrm>
        </p:spPr>
        <p:txBody>
          <a:bodyPr/>
          <a:lstStyle/>
          <a:p>
            <a:r>
              <a:rPr lang="en-US" dirty="0" smtClean="0"/>
              <a:t>What is the role of data assimilation with </a:t>
            </a:r>
            <a:r>
              <a:rPr lang="en-US" dirty="0" err="1" smtClean="0"/>
              <a:t>Nearshore</a:t>
            </a:r>
            <a:r>
              <a:rPr lang="en-US" dirty="0" smtClean="0"/>
              <a:t> remote sensing?</a:t>
            </a:r>
            <a:endParaRPr lang="en-US" dirty="0"/>
          </a:p>
        </p:txBody>
      </p:sp>
      <p:sp>
        <p:nvSpPr>
          <p:cNvPr id="4" name="Slide Number Placeholder 3"/>
          <p:cNvSpPr>
            <a:spLocks noGrp="1"/>
          </p:cNvSpPr>
          <p:nvPr>
            <p:ph type="sldNum" sz="quarter" idx="10"/>
          </p:nvPr>
        </p:nvSpPr>
        <p:spPr/>
        <p:txBody>
          <a:bodyPr/>
          <a:lstStyle/>
          <a:p>
            <a:pPr>
              <a:defRPr/>
            </a:pPr>
            <a:fld id="{764E6CBC-CC34-4D2A-AB21-DF8FF613C755}" type="slidenum">
              <a:rPr lang="en-US" smtClean="0"/>
              <a:pPr>
                <a:defRPr/>
              </a:pPr>
              <a:t>11</a:t>
            </a:fld>
            <a:endParaRPr lang="en-US"/>
          </a:p>
        </p:txBody>
      </p:sp>
      <p:pic>
        <p:nvPicPr>
          <p:cNvPr id="5" name="Picture 4" descr="merged_images.png"/>
          <p:cNvPicPr>
            <a:picLocks noChangeAspect="1"/>
          </p:cNvPicPr>
          <p:nvPr/>
        </p:nvPicPr>
        <p:blipFill>
          <a:blip r:embed="rId2" cstate="screen"/>
          <a:stretch>
            <a:fillRect/>
          </a:stretch>
        </p:blipFill>
        <p:spPr>
          <a:xfrm>
            <a:off x="6721024" y="1600200"/>
            <a:ext cx="2154664" cy="3596085"/>
          </a:xfrm>
          <a:prstGeom prst="rect">
            <a:avLst/>
          </a:prstGeom>
          <a:ln w="28575">
            <a:solidFill>
              <a:schemeClr val="bg1"/>
            </a:solidFill>
          </a:ln>
          <a:effectLst>
            <a:outerShdw blurRad="50800" dist="38100" dir="2700000" algn="tl" rotWithShape="0">
              <a:prstClr val="black">
                <a:alpha val="40000"/>
              </a:prstClr>
            </a:outerShdw>
          </a:effectLst>
        </p:spPr>
      </p:pic>
      <p:pic>
        <p:nvPicPr>
          <p:cNvPr id="6" name="Picture 5"/>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colorTemperature colorTemp="5300"/>
                    </a14:imgEffect>
                    <a14:imgEffect>
                      <a14:brightnessContrast contrast="20000"/>
                    </a14:imgEffect>
                  </a14:imgLayer>
                </a14:imgProps>
              </a:ext>
              <a:ext uri="{28A0092B-C50C-407E-A947-70E740481C1C}">
                <a14:useLocalDpi xmlns:a14="http://schemas.microsoft.com/office/drawing/2010/main" val="0"/>
              </a:ext>
            </a:extLst>
          </a:blip>
          <a:srcRect l="46236" t="27552" r="25281" b="39203"/>
          <a:stretch/>
        </p:blipFill>
        <p:spPr bwMode="auto">
          <a:xfrm>
            <a:off x="4553608" y="3834840"/>
            <a:ext cx="2167416" cy="1422960"/>
          </a:xfrm>
          <a:prstGeom prst="rect">
            <a:avLst/>
          </a:prstGeom>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6" descr="merged.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0800000" flipV="1">
            <a:off x="304800" y="5257800"/>
            <a:ext cx="8537774" cy="729813"/>
          </a:xfrm>
          <a:prstGeom prst="rect">
            <a:avLst/>
          </a:prstGeom>
        </p:spPr>
      </p:pic>
      <p:sp>
        <p:nvSpPr>
          <p:cNvPr id="40" name="TextBox 39"/>
          <p:cNvSpPr txBox="1"/>
          <p:nvPr/>
        </p:nvSpPr>
        <p:spPr>
          <a:xfrm>
            <a:off x="533400" y="1143000"/>
            <a:ext cx="5486400" cy="2031325"/>
          </a:xfrm>
          <a:prstGeom prst="rect">
            <a:avLst/>
          </a:prstGeom>
          <a:noFill/>
        </p:spPr>
        <p:txBody>
          <a:bodyPr wrap="square" rtlCol="0">
            <a:spAutoFit/>
          </a:bodyPr>
          <a:lstStyle/>
          <a:p>
            <a:pPr marL="285750" indent="-285750">
              <a:buFontTx/>
              <a:buChar char="-"/>
            </a:pPr>
            <a:r>
              <a:rPr lang="en-US" dirty="0" smtClean="0"/>
              <a:t>UAS technology provides a unique observation of the environment at a single time.</a:t>
            </a:r>
          </a:p>
          <a:p>
            <a:pPr marL="285750" indent="-285750">
              <a:buFontTx/>
              <a:buChar char="-"/>
            </a:pPr>
            <a:r>
              <a:rPr lang="en-US" dirty="0" smtClean="0"/>
              <a:t>Lack of continuous observation reduce the accuracy of the inversion analysis </a:t>
            </a:r>
          </a:p>
          <a:p>
            <a:pPr marL="285750" indent="-285750">
              <a:buFontTx/>
              <a:buChar char="-"/>
            </a:pPr>
            <a:r>
              <a:rPr lang="en-US" dirty="0" smtClean="0"/>
              <a:t>Higher fidelity physics can pull more out of observation data sets and improve prediction between observations</a:t>
            </a:r>
            <a:endParaRPr lang="en-US" dirty="0"/>
          </a:p>
        </p:txBody>
      </p:sp>
      <p:pic>
        <p:nvPicPr>
          <p:cNvPr id="9" name="Picture 8" descr="data_assim_color.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1000" y="3124200"/>
            <a:ext cx="4163945" cy="1996343"/>
          </a:xfrm>
          <a:prstGeom prst="rect">
            <a:avLst/>
          </a:prstGeom>
        </p:spPr>
      </p:pic>
    </p:spTree>
    <p:extLst>
      <p:ext uri="{BB962C8B-B14F-4D97-AF65-F5344CB8AC3E}">
        <p14:creationId xmlns:p14="http://schemas.microsoft.com/office/powerpoint/2010/main" val="406519389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Model boundary conditions?</a:t>
            </a:r>
            <a:endParaRPr lang="en-US" dirty="0"/>
          </a:p>
        </p:txBody>
      </p:sp>
      <p:sp>
        <p:nvSpPr>
          <p:cNvPr id="3" name="Content Placeholder 2"/>
          <p:cNvSpPr>
            <a:spLocks noGrp="1"/>
          </p:cNvSpPr>
          <p:nvPr>
            <p:ph idx="1"/>
          </p:nvPr>
        </p:nvSpPr>
        <p:spPr>
          <a:xfrm>
            <a:off x="304800" y="990600"/>
            <a:ext cx="3886200" cy="1128268"/>
          </a:xfrm>
        </p:spPr>
        <p:txBody>
          <a:bodyPr/>
          <a:lstStyle/>
          <a:p>
            <a:r>
              <a:rPr lang="en-US" dirty="0" err="1" smtClean="0"/>
              <a:t>Nowcast</a:t>
            </a:r>
            <a:r>
              <a:rPr lang="en-US" dirty="0" smtClean="0"/>
              <a:t> and </a:t>
            </a:r>
            <a:r>
              <a:rPr lang="en-US" dirty="0" err="1" smtClean="0"/>
              <a:t>Hindcast</a:t>
            </a:r>
            <a:endParaRPr lang="en-US" dirty="0" smtClean="0"/>
          </a:p>
          <a:p>
            <a:endParaRPr lang="en-US" dirty="0" smtClean="0"/>
          </a:p>
          <a:p>
            <a:endParaRPr lang="en-US" dirty="0" smtClean="0"/>
          </a:p>
          <a:p>
            <a:endParaRPr lang="en-US" dirty="0"/>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764E6CBC-CC34-4D2A-AB21-DF8FF613C755}" type="slidenum">
              <a:rPr lang="en-US" smtClean="0"/>
              <a:pPr>
                <a:defRPr/>
              </a:pPr>
              <a:t>12</a:t>
            </a:fld>
            <a:endParaRPr lang="en-US"/>
          </a:p>
        </p:txBody>
      </p:sp>
      <p:pic>
        <p:nvPicPr>
          <p:cNvPr id="5" name="Picture 4" descr="D:\DATA\PROJECTS\NDBC\6mNOMAD\FLOSSIE-Exp\Pictures\IMG_9854.jpg"/>
          <p:cNvPicPr/>
          <p:nvPr/>
        </p:nvPicPr>
        <p:blipFill>
          <a:blip r:embed="rId2" cstate="print"/>
          <a:srcRect/>
          <a:stretch>
            <a:fillRect/>
          </a:stretch>
        </p:blipFill>
        <p:spPr bwMode="auto">
          <a:xfrm>
            <a:off x="569760" y="1531937"/>
            <a:ext cx="1821332" cy="1235765"/>
          </a:xfrm>
          <a:prstGeom prst="rect">
            <a:avLst/>
          </a:prstGeom>
          <a:noFill/>
          <a:ln w="9525">
            <a:noFill/>
            <a:miter lim="800000"/>
            <a:headEnd/>
            <a:tailEnd/>
          </a:ln>
        </p:spPr>
      </p:pic>
      <p:pic>
        <p:nvPicPr>
          <p:cNvPr id="6" name="Picture 2" descr="C:\Users\rdchlrej\Pictures\3m.jpg"/>
          <p:cNvPicPr>
            <a:picLocks noChangeAspect="1" noChangeArrowheads="1"/>
          </p:cNvPicPr>
          <p:nvPr/>
        </p:nvPicPr>
        <p:blipFill>
          <a:blip r:embed="rId3" cstate="print"/>
          <a:srcRect/>
          <a:stretch>
            <a:fillRect/>
          </a:stretch>
        </p:blipFill>
        <p:spPr bwMode="auto">
          <a:xfrm>
            <a:off x="1219200" y="2497647"/>
            <a:ext cx="1114640" cy="1312353"/>
          </a:xfrm>
          <a:prstGeom prst="rect">
            <a:avLst/>
          </a:prstGeom>
          <a:noFill/>
        </p:spPr>
      </p:pic>
      <p:pic>
        <p:nvPicPr>
          <p:cNvPr id="7" name="Picture 2" descr="http://www.ndbc.noaa.gov/images/stations/scoop.jpg"/>
          <p:cNvPicPr>
            <a:picLocks noChangeAspect="1" noChangeArrowheads="1"/>
          </p:cNvPicPr>
          <p:nvPr/>
        </p:nvPicPr>
        <p:blipFill>
          <a:blip r:embed="rId4" cstate="print"/>
          <a:srcRect/>
          <a:stretch>
            <a:fillRect/>
          </a:stretch>
        </p:blipFill>
        <p:spPr bwMode="auto">
          <a:xfrm>
            <a:off x="2362200" y="2480285"/>
            <a:ext cx="740783" cy="1177315"/>
          </a:xfrm>
          <a:prstGeom prst="rect">
            <a:avLst/>
          </a:prstGeom>
          <a:noFill/>
        </p:spPr>
      </p:pic>
      <p:pic>
        <p:nvPicPr>
          <p:cNvPr id="8" name="Picture 7" descr="wis_timeplot.png"/>
          <p:cNvPicPr>
            <a:picLocks noChangeAspect="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b="14193"/>
          <a:stretch/>
        </p:blipFill>
        <p:spPr>
          <a:xfrm>
            <a:off x="4800600" y="2590800"/>
            <a:ext cx="4074903" cy="1456910"/>
          </a:xfrm>
          <a:prstGeom prst="rect">
            <a:avLst/>
          </a:prstGeom>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43400" y="1447800"/>
            <a:ext cx="1676400" cy="1341121"/>
          </a:xfrm>
          <a:prstGeom prst="rect">
            <a:avLst/>
          </a:prstGeom>
        </p:spPr>
      </p:pic>
      <p:sp>
        <p:nvSpPr>
          <p:cNvPr id="10" name="TextBox 9"/>
          <p:cNvSpPr txBox="1"/>
          <p:nvPr/>
        </p:nvSpPr>
        <p:spPr>
          <a:xfrm>
            <a:off x="2362200" y="1676400"/>
            <a:ext cx="1981200" cy="738664"/>
          </a:xfrm>
          <a:prstGeom prst="rect">
            <a:avLst/>
          </a:prstGeom>
          <a:noFill/>
        </p:spPr>
        <p:txBody>
          <a:bodyPr wrap="square" rtlCol="0">
            <a:spAutoFit/>
          </a:bodyPr>
          <a:lstStyle/>
          <a:p>
            <a:r>
              <a:rPr lang="en-US" sz="1400" dirty="0" smtClean="0"/>
              <a:t>Wave Buoys provide </a:t>
            </a:r>
            <a:r>
              <a:rPr lang="en-US" sz="1400" b="1" dirty="0" smtClean="0"/>
              <a:t>in-situ </a:t>
            </a:r>
            <a:r>
              <a:rPr lang="en-US" sz="1400" dirty="0" smtClean="0"/>
              <a:t>estimates for a single point.</a:t>
            </a:r>
            <a:endParaRPr lang="en-US" sz="1400" dirty="0"/>
          </a:p>
        </p:txBody>
      </p:sp>
      <p:sp>
        <p:nvSpPr>
          <p:cNvPr id="11" name="TextBox 10"/>
          <p:cNvSpPr txBox="1"/>
          <p:nvPr/>
        </p:nvSpPr>
        <p:spPr>
          <a:xfrm>
            <a:off x="5867400" y="1524000"/>
            <a:ext cx="2590800" cy="738664"/>
          </a:xfrm>
          <a:prstGeom prst="rect">
            <a:avLst/>
          </a:prstGeom>
          <a:noFill/>
        </p:spPr>
        <p:txBody>
          <a:bodyPr wrap="square" rtlCol="0">
            <a:spAutoFit/>
          </a:bodyPr>
          <a:lstStyle/>
          <a:p>
            <a:r>
              <a:rPr lang="en-US" sz="1400" dirty="0" smtClean="0"/>
              <a:t>Deterministic wave model estimates provide the </a:t>
            </a:r>
            <a:r>
              <a:rPr lang="en-US" sz="1400" b="1" dirty="0" smtClean="0"/>
              <a:t>best guess </a:t>
            </a:r>
            <a:r>
              <a:rPr lang="en-US" sz="1400" dirty="0" smtClean="0"/>
              <a:t>of the past for a region</a:t>
            </a:r>
            <a:endParaRPr lang="en-US" sz="1400" dirty="0"/>
          </a:p>
        </p:txBody>
      </p:sp>
      <p:sp>
        <p:nvSpPr>
          <p:cNvPr id="12" name="Content Placeholder 2"/>
          <p:cNvSpPr txBox="1">
            <a:spLocks/>
          </p:cNvSpPr>
          <p:nvPr/>
        </p:nvSpPr>
        <p:spPr bwMode="auto">
          <a:xfrm>
            <a:off x="304800" y="3810000"/>
            <a:ext cx="3886200" cy="112826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ts val="300"/>
              </a:spcBef>
              <a:spcAft>
                <a:spcPct val="0"/>
              </a:spcAft>
              <a:buFont typeface="Arial" pitchFamily="34" charset="0"/>
              <a:defRPr sz="2400" kern="1200">
                <a:solidFill>
                  <a:schemeClr val="tx1">
                    <a:lumMod val="75000"/>
                    <a:lumOff val="25000"/>
                  </a:schemeClr>
                </a:solidFill>
                <a:latin typeface="Arial" pitchFamily="34" charset="0"/>
                <a:ea typeface="ＭＳ Ｐゴシック" charset="0"/>
                <a:cs typeface="Arial" pitchFamily="34" charset="0"/>
              </a:defRPr>
            </a:lvl1pPr>
            <a:lvl2pPr marL="514350" indent="-285750" algn="l" rtl="0" eaLnBrk="1" fontAlgn="base" hangingPunct="1">
              <a:spcBef>
                <a:spcPts val="300"/>
              </a:spcBef>
              <a:spcAft>
                <a:spcPct val="0"/>
              </a:spcAft>
              <a:buFont typeface="Arial" pitchFamily="34" charset="0"/>
              <a:buChar char="–"/>
              <a:defRPr sz="2400" kern="1200">
                <a:solidFill>
                  <a:schemeClr val="tx1">
                    <a:lumMod val="75000"/>
                    <a:lumOff val="25000"/>
                  </a:schemeClr>
                </a:solidFill>
                <a:latin typeface="Arial" pitchFamily="34" charset="0"/>
                <a:ea typeface="Arial" charset="0"/>
                <a:cs typeface="Arial" pitchFamily="34" charset="0"/>
              </a:defRPr>
            </a:lvl2pPr>
            <a:lvl3pPr marL="914400" indent="-228600" algn="l" rtl="0" eaLnBrk="1" fontAlgn="base" hangingPunct="1">
              <a:spcBef>
                <a:spcPts val="300"/>
              </a:spcBef>
              <a:spcAft>
                <a:spcPct val="0"/>
              </a:spcAft>
              <a:buFont typeface="Arial" pitchFamily="34" charset="0"/>
              <a:buChar char="•"/>
              <a:defRPr sz="2000" kern="1200">
                <a:solidFill>
                  <a:schemeClr val="tx1">
                    <a:lumMod val="75000"/>
                    <a:lumOff val="25000"/>
                  </a:schemeClr>
                </a:solidFill>
                <a:latin typeface="Arial" pitchFamily="34" charset="0"/>
                <a:ea typeface="Arial" charset="0"/>
                <a:cs typeface="Arial" pitchFamily="34" charset="0"/>
              </a:defRPr>
            </a:lvl3pPr>
            <a:lvl4pPr marL="1371600" indent="-228600" algn="l" rtl="0" eaLnBrk="1" fontAlgn="base" hangingPunct="1">
              <a:spcBef>
                <a:spcPts val="300"/>
              </a:spcBef>
              <a:spcAft>
                <a:spcPct val="0"/>
              </a:spcAft>
              <a:buFont typeface="Arial" pitchFamily="34" charset="0"/>
              <a:buChar char="–"/>
              <a:defRPr sz="2000" kern="1200">
                <a:solidFill>
                  <a:schemeClr val="tx1">
                    <a:lumMod val="75000"/>
                    <a:lumOff val="25000"/>
                  </a:schemeClr>
                </a:solidFill>
                <a:latin typeface="Arial" pitchFamily="34" charset="0"/>
                <a:ea typeface="Arial" charset="0"/>
                <a:cs typeface="Arial" pitchFamily="34" charset="0"/>
              </a:defRPr>
            </a:lvl4pPr>
            <a:lvl5pPr marL="1828800" indent="-228600" algn="l" rtl="0" eaLnBrk="1" fontAlgn="base" hangingPunct="1">
              <a:spcBef>
                <a:spcPts val="300"/>
              </a:spcBef>
              <a:spcAft>
                <a:spcPct val="0"/>
              </a:spcAft>
              <a:buFont typeface="Arial" pitchFamily="34" charset="0"/>
              <a:buChar char="»"/>
              <a:defRPr sz="2000" kern="1200">
                <a:solidFill>
                  <a:schemeClr val="tx1">
                    <a:lumMod val="75000"/>
                    <a:lumOff val="25000"/>
                  </a:schemeClr>
                </a:solidFill>
                <a:latin typeface="Arial" pitchFamily="34" charset="0"/>
                <a:ea typeface="Arial" charset="0"/>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t>Forecast</a:t>
            </a:r>
          </a:p>
          <a:p>
            <a:endParaRPr lang="en-US" dirty="0" smtClean="0"/>
          </a:p>
          <a:p>
            <a:endParaRPr lang="en-US" dirty="0" smtClean="0"/>
          </a:p>
          <a:p>
            <a:endParaRPr lang="en-US" dirty="0" smtClean="0"/>
          </a:p>
          <a:p>
            <a:endParaRPr lang="en-US" dirty="0" smtClean="0"/>
          </a:p>
          <a:p>
            <a:endParaRPr lang="en-US" dirty="0" smtClean="0"/>
          </a:p>
          <a:p>
            <a:endParaRPr lang="en-US" dirty="0"/>
          </a:p>
        </p:txBody>
      </p:sp>
      <p:pic>
        <p:nvPicPr>
          <p:cNvPr id="14" name="Picture 13"/>
          <p:cNvPicPr>
            <a:picLocks noChangeAspect="1"/>
          </p:cNvPicPr>
          <p:nvPr/>
        </p:nvPicPr>
        <p:blipFill>
          <a:blip r:embed="rId7"/>
          <a:stretch>
            <a:fillRect/>
          </a:stretch>
        </p:blipFill>
        <p:spPr>
          <a:xfrm>
            <a:off x="381000" y="4267200"/>
            <a:ext cx="3352800" cy="1877568"/>
          </a:xfrm>
          <a:prstGeom prst="rect">
            <a:avLst/>
          </a:prstGeom>
        </p:spPr>
      </p:pic>
      <p:sp>
        <p:nvSpPr>
          <p:cNvPr id="15" name="TextBox 14"/>
          <p:cNvSpPr txBox="1"/>
          <p:nvPr/>
        </p:nvSpPr>
        <p:spPr>
          <a:xfrm>
            <a:off x="2438400" y="3657600"/>
            <a:ext cx="1981200" cy="738664"/>
          </a:xfrm>
          <a:prstGeom prst="rect">
            <a:avLst/>
          </a:prstGeom>
          <a:noFill/>
        </p:spPr>
        <p:txBody>
          <a:bodyPr wrap="square" rtlCol="0">
            <a:spAutoFit/>
          </a:bodyPr>
          <a:lstStyle/>
          <a:p>
            <a:r>
              <a:rPr lang="en-US" sz="1400" dirty="0" smtClean="0"/>
              <a:t>Model forecast provide </a:t>
            </a:r>
            <a:r>
              <a:rPr lang="en-US" sz="1400" b="1" dirty="0" smtClean="0"/>
              <a:t>prediction</a:t>
            </a:r>
            <a:r>
              <a:rPr lang="en-US" sz="1400" dirty="0" smtClean="0"/>
              <a:t> for a region</a:t>
            </a:r>
            <a:endParaRPr lang="en-US" sz="1400" dirty="0"/>
          </a:p>
        </p:txBody>
      </p:sp>
      <p:cxnSp>
        <p:nvCxnSpPr>
          <p:cNvPr id="17" name="Straight Arrow Connector 16"/>
          <p:cNvCxnSpPr/>
          <p:nvPr/>
        </p:nvCxnSpPr>
        <p:spPr>
          <a:xfrm>
            <a:off x="3657600" y="3124200"/>
            <a:ext cx="1828800" cy="167640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a:off x="6019800" y="4038600"/>
            <a:ext cx="381000" cy="68580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flipV="1">
            <a:off x="3962400" y="5181600"/>
            <a:ext cx="1676400" cy="7620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22" name="TextBox 21"/>
          <p:cNvSpPr txBox="1"/>
          <p:nvPr/>
        </p:nvSpPr>
        <p:spPr>
          <a:xfrm>
            <a:off x="5791200" y="4724400"/>
            <a:ext cx="2743200" cy="923330"/>
          </a:xfrm>
          <a:prstGeom prst="rect">
            <a:avLst/>
          </a:prstGeom>
          <a:noFill/>
        </p:spPr>
        <p:txBody>
          <a:bodyPr wrap="square" rtlCol="0">
            <a:spAutoFit/>
          </a:bodyPr>
          <a:lstStyle/>
          <a:p>
            <a:r>
              <a:rPr lang="en-US" dirty="0" smtClean="0"/>
              <a:t>Build local probabilistic prediction of wave conditions</a:t>
            </a:r>
            <a:endParaRPr lang="en-US" dirty="0"/>
          </a:p>
        </p:txBody>
      </p:sp>
    </p:spTree>
    <p:extLst>
      <p:ext uri="{BB962C8B-B14F-4D97-AF65-F5344CB8AC3E}">
        <p14:creationId xmlns:p14="http://schemas.microsoft.com/office/powerpoint/2010/main" val="276155020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the role of data assimilation </a:t>
            </a:r>
            <a:r>
              <a:rPr lang="en-US" dirty="0" smtClean="0"/>
              <a:t>for Hurricane Flood Risk?</a:t>
            </a:r>
            <a:endParaRPr lang="en-US" dirty="0"/>
          </a:p>
        </p:txBody>
      </p:sp>
      <p:sp>
        <p:nvSpPr>
          <p:cNvPr id="4" name="Slide Number Placeholder 3"/>
          <p:cNvSpPr>
            <a:spLocks noGrp="1"/>
          </p:cNvSpPr>
          <p:nvPr>
            <p:ph type="sldNum" sz="quarter" idx="10"/>
          </p:nvPr>
        </p:nvSpPr>
        <p:spPr/>
        <p:txBody>
          <a:bodyPr/>
          <a:lstStyle/>
          <a:p>
            <a:pPr>
              <a:defRPr/>
            </a:pPr>
            <a:fld id="{764E6CBC-CC34-4D2A-AB21-DF8FF613C755}" type="slidenum">
              <a:rPr lang="en-US" smtClean="0"/>
              <a:pPr>
                <a:defRPr/>
              </a:pPr>
              <a:t>13</a:t>
            </a:fld>
            <a:endParaRPr lang="en-US"/>
          </a:p>
        </p:txBody>
      </p:sp>
      <p:sp>
        <p:nvSpPr>
          <p:cNvPr id="5" name="Right Arrow 4"/>
          <p:cNvSpPr/>
          <p:nvPr/>
        </p:nvSpPr>
        <p:spPr>
          <a:xfrm>
            <a:off x="6858000" y="2971800"/>
            <a:ext cx="1524000" cy="762000"/>
          </a:xfrm>
          <a:prstGeom prst="rightArrow">
            <a:avLst/>
          </a:prstGeom>
          <a:solidFill>
            <a:srgbClr val="008000">
              <a:alpha val="89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Right Arrow 5"/>
          <p:cNvSpPr/>
          <p:nvPr/>
        </p:nvSpPr>
        <p:spPr>
          <a:xfrm rot="10800000">
            <a:off x="381000" y="2971800"/>
            <a:ext cx="7010400" cy="762000"/>
          </a:xfrm>
          <a:prstGeom prst="rightArrow">
            <a:avLst/>
          </a:prstGeom>
          <a:solidFill>
            <a:srgbClr val="0000FF">
              <a:alpha val="89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TextBox 7"/>
          <p:cNvSpPr txBox="1"/>
          <p:nvPr/>
        </p:nvSpPr>
        <p:spPr>
          <a:xfrm>
            <a:off x="457200" y="2209800"/>
            <a:ext cx="1447800" cy="523220"/>
          </a:xfrm>
          <a:prstGeom prst="rect">
            <a:avLst/>
          </a:prstGeom>
          <a:noFill/>
        </p:spPr>
        <p:txBody>
          <a:bodyPr wrap="square" rtlCol="0">
            <a:spAutoFit/>
          </a:bodyPr>
          <a:lstStyle/>
          <a:p>
            <a:r>
              <a:rPr lang="en-US" sz="1400" b="1" dirty="0" smtClean="0"/>
              <a:t>Background Bathymetry</a:t>
            </a:r>
            <a:endParaRPr lang="en-US" sz="1400" b="1" dirty="0"/>
          </a:p>
        </p:txBody>
      </p:sp>
      <p:pic>
        <p:nvPicPr>
          <p:cNvPr id="9" name="Picture 8" descr="background_dem.tif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 y="1219200"/>
            <a:ext cx="1003300" cy="1021576"/>
          </a:xfrm>
          <a:prstGeom prst="rect">
            <a:avLst/>
          </a:prstGeom>
        </p:spPr>
      </p:pic>
      <p:sp>
        <p:nvSpPr>
          <p:cNvPr id="10" name="TextBox 9"/>
          <p:cNvSpPr txBox="1"/>
          <p:nvPr/>
        </p:nvSpPr>
        <p:spPr>
          <a:xfrm>
            <a:off x="914400" y="3962400"/>
            <a:ext cx="1066800" cy="523220"/>
          </a:xfrm>
          <a:prstGeom prst="rect">
            <a:avLst/>
          </a:prstGeom>
          <a:noFill/>
        </p:spPr>
        <p:txBody>
          <a:bodyPr wrap="square" rtlCol="0">
            <a:spAutoFit/>
          </a:bodyPr>
          <a:lstStyle/>
          <a:p>
            <a:r>
              <a:rPr lang="en-US" sz="1400" b="1" dirty="0" smtClean="0"/>
              <a:t>JALBTCX (1-2 </a:t>
            </a:r>
            <a:r>
              <a:rPr lang="en-US" sz="1400" b="1" dirty="0" err="1" smtClean="0"/>
              <a:t>yrs</a:t>
            </a:r>
            <a:r>
              <a:rPr lang="en-US" sz="1400" b="1" dirty="0" smtClean="0"/>
              <a:t>)</a:t>
            </a:r>
            <a:endParaRPr lang="en-US" sz="1400" b="1" dirty="0"/>
          </a:p>
        </p:txBody>
      </p:sp>
      <p:cxnSp>
        <p:nvCxnSpPr>
          <p:cNvPr id="12" name="Straight Connector 11"/>
          <p:cNvCxnSpPr/>
          <p:nvPr/>
        </p:nvCxnSpPr>
        <p:spPr>
          <a:xfrm flipV="1">
            <a:off x="1066800" y="2743200"/>
            <a:ext cx="0" cy="457200"/>
          </a:xfrm>
          <a:prstGeom prst="line">
            <a:avLst/>
          </a:prstGeom>
          <a:ln>
            <a:solidFill>
              <a:srgbClr val="0000FF"/>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V="1">
            <a:off x="1371600" y="3505200"/>
            <a:ext cx="0" cy="457200"/>
          </a:xfrm>
          <a:prstGeom prst="line">
            <a:avLst/>
          </a:prstGeom>
          <a:ln>
            <a:solidFill>
              <a:srgbClr val="0000FF"/>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V="1">
            <a:off x="2438400" y="2743200"/>
            <a:ext cx="0" cy="457200"/>
          </a:xfrm>
          <a:prstGeom prst="line">
            <a:avLst/>
          </a:prstGeom>
          <a:ln>
            <a:solidFill>
              <a:srgbClr val="0000FF"/>
            </a:solidFill>
          </a:ln>
        </p:spPr>
        <p:style>
          <a:lnRef idx="2">
            <a:schemeClr val="accent1"/>
          </a:lnRef>
          <a:fillRef idx="0">
            <a:schemeClr val="accent1"/>
          </a:fillRef>
          <a:effectRef idx="1">
            <a:schemeClr val="accent1"/>
          </a:effectRef>
          <a:fontRef idx="minor">
            <a:schemeClr val="tx1"/>
          </a:fontRef>
        </p:style>
      </p:cxnSp>
      <p:sp>
        <p:nvSpPr>
          <p:cNvPr id="20" name="TextBox 19"/>
          <p:cNvSpPr txBox="1"/>
          <p:nvPr/>
        </p:nvSpPr>
        <p:spPr>
          <a:xfrm>
            <a:off x="1600200" y="2209800"/>
            <a:ext cx="1676400" cy="523220"/>
          </a:xfrm>
          <a:prstGeom prst="rect">
            <a:avLst/>
          </a:prstGeom>
          <a:noFill/>
        </p:spPr>
        <p:txBody>
          <a:bodyPr wrap="square" rtlCol="0">
            <a:spAutoFit/>
          </a:bodyPr>
          <a:lstStyle/>
          <a:p>
            <a:pPr algn="ctr"/>
            <a:r>
              <a:rPr lang="en-US" sz="1400" b="1" dirty="0" smtClean="0"/>
              <a:t>UAS Hurricane Season </a:t>
            </a:r>
            <a:endParaRPr lang="en-US" sz="1400" b="1" dirty="0"/>
          </a:p>
        </p:txBody>
      </p:sp>
      <p:pic>
        <p:nvPicPr>
          <p:cNvPr id="21" name="Picture 7"/>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colorTemperature colorTemp="5300"/>
                    </a14:imgEffect>
                    <a14:imgEffect>
                      <a14:brightnessContrast contrast="20000"/>
                    </a14:imgEffect>
                  </a14:imgLayer>
                </a14:imgProps>
              </a:ext>
              <a:ext uri="{28A0092B-C50C-407E-A947-70E740481C1C}">
                <a14:useLocalDpi xmlns:a14="http://schemas.microsoft.com/office/drawing/2010/main" val="0"/>
              </a:ext>
            </a:extLst>
          </a:blip>
          <a:srcRect l="46236" t="27552" r="25281" b="39203"/>
          <a:stretch/>
        </p:blipFill>
        <p:spPr bwMode="auto">
          <a:xfrm rot="10800000" flipV="1">
            <a:off x="1752600" y="1219200"/>
            <a:ext cx="1476870" cy="977204"/>
          </a:xfrm>
          <a:prstGeom prst="rect">
            <a:avLst/>
          </a:prstGeom>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23" name="Straight Connector 22"/>
          <p:cNvCxnSpPr/>
          <p:nvPr/>
        </p:nvCxnSpPr>
        <p:spPr>
          <a:xfrm flipV="1">
            <a:off x="3200400" y="3505200"/>
            <a:ext cx="0" cy="228600"/>
          </a:xfrm>
          <a:prstGeom prst="line">
            <a:avLst/>
          </a:prstGeom>
          <a:ln>
            <a:solidFill>
              <a:srgbClr val="0000FF"/>
            </a:solidFill>
          </a:ln>
        </p:spPr>
        <p:style>
          <a:lnRef idx="2">
            <a:schemeClr val="accent1"/>
          </a:lnRef>
          <a:fillRef idx="0">
            <a:schemeClr val="accent1"/>
          </a:fillRef>
          <a:effectRef idx="1">
            <a:schemeClr val="accent1"/>
          </a:effectRef>
          <a:fontRef idx="minor">
            <a:schemeClr val="tx1"/>
          </a:fontRef>
        </p:style>
      </p:cxnSp>
      <p:sp>
        <p:nvSpPr>
          <p:cNvPr id="24" name="TextBox 23"/>
          <p:cNvSpPr txBox="1"/>
          <p:nvPr/>
        </p:nvSpPr>
        <p:spPr>
          <a:xfrm>
            <a:off x="2590800" y="3733800"/>
            <a:ext cx="1524000" cy="523220"/>
          </a:xfrm>
          <a:prstGeom prst="rect">
            <a:avLst/>
          </a:prstGeom>
          <a:noFill/>
        </p:spPr>
        <p:txBody>
          <a:bodyPr wrap="square" rtlCol="0">
            <a:spAutoFit/>
          </a:bodyPr>
          <a:lstStyle/>
          <a:p>
            <a:r>
              <a:rPr lang="en-US" sz="1400" b="1" dirty="0" smtClean="0"/>
              <a:t>Model Risk Assessment</a:t>
            </a:r>
            <a:endParaRPr lang="en-US" sz="1400" b="1" dirty="0"/>
          </a:p>
        </p:txBody>
      </p:sp>
      <p:cxnSp>
        <p:nvCxnSpPr>
          <p:cNvPr id="25" name="Straight Connector 24"/>
          <p:cNvCxnSpPr/>
          <p:nvPr/>
        </p:nvCxnSpPr>
        <p:spPr>
          <a:xfrm flipV="1">
            <a:off x="4114800" y="2743200"/>
            <a:ext cx="0" cy="457200"/>
          </a:xfrm>
          <a:prstGeom prst="line">
            <a:avLst/>
          </a:prstGeom>
          <a:ln>
            <a:solidFill>
              <a:srgbClr val="0000FF"/>
            </a:solidFill>
          </a:ln>
        </p:spPr>
        <p:style>
          <a:lnRef idx="2">
            <a:schemeClr val="accent1"/>
          </a:lnRef>
          <a:fillRef idx="0">
            <a:schemeClr val="accent1"/>
          </a:fillRef>
          <a:effectRef idx="1">
            <a:schemeClr val="accent1"/>
          </a:effectRef>
          <a:fontRef idx="minor">
            <a:schemeClr val="tx1"/>
          </a:fontRef>
        </p:style>
      </p:cxnSp>
      <p:pic>
        <p:nvPicPr>
          <p:cNvPr id="26" name="Picture 25"/>
          <p:cNvPicPr>
            <a:picLocks noChangeAspect="1"/>
          </p:cNvPicPr>
          <p:nvPr/>
        </p:nvPicPr>
        <p:blipFill>
          <a:blip r:embed="rId5"/>
          <a:stretch>
            <a:fillRect/>
          </a:stretch>
        </p:blipFill>
        <p:spPr>
          <a:xfrm>
            <a:off x="3429000" y="1219200"/>
            <a:ext cx="1403350" cy="1046480"/>
          </a:xfrm>
          <a:prstGeom prst="rect">
            <a:avLst/>
          </a:prstGeom>
        </p:spPr>
      </p:pic>
      <p:sp>
        <p:nvSpPr>
          <p:cNvPr id="27" name="TextBox 26"/>
          <p:cNvSpPr txBox="1"/>
          <p:nvPr/>
        </p:nvSpPr>
        <p:spPr>
          <a:xfrm>
            <a:off x="3657600" y="2209800"/>
            <a:ext cx="1219200" cy="523220"/>
          </a:xfrm>
          <a:prstGeom prst="rect">
            <a:avLst/>
          </a:prstGeom>
          <a:noFill/>
        </p:spPr>
        <p:txBody>
          <a:bodyPr wrap="square" rtlCol="0">
            <a:spAutoFit/>
          </a:bodyPr>
          <a:lstStyle/>
          <a:p>
            <a:r>
              <a:rPr lang="en-US" sz="1400" b="1" dirty="0" smtClean="0"/>
              <a:t>Hurricane Forecast</a:t>
            </a:r>
            <a:endParaRPr lang="en-US" sz="1400" b="1" dirty="0"/>
          </a:p>
        </p:txBody>
      </p:sp>
      <p:cxnSp>
        <p:nvCxnSpPr>
          <p:cNvPr id="28" name="Straight Connector 27"/>
          <p:cNvCxnSpPr/>
          <p:nvPr/>
        </p:nvCxnSpPr>
        <p:spPr>
          <a:xfrm flipV="1">
            <a:off x="5638800" y="2743200"/>
            <a:ext cx="0" cy="457200"/>
          </a:xfrm>
          <a:prstGeom prst="line">
            <a:avLst/>
          </a:prstGeom>
          <a:ln>
            <a:solidFill>
              <a:srgbClr val="0000FF"/>
            </a:solidFill>
          </a:ln>
        </p:spPr>
        <p:style>
          <a:lnRef idx="2">
            <a:schemeClr val="accent1"/>
          </a:lnRef>
          <a:fillRef idx="0">
            <a:schemeClr val="accent1"/>
          </a:fillRef>
          <a:effectRef idx="1">
            <a:schemeClr val="accent1"/>
          </a:effectRef>
          <a:fontRef idx="minor">
            <a:schemeClr val="tx1"/>
          </a:fontRef>
        </p:style>
      </p:cxnSp>
      <p:pic>
        <p:nvPicPr>
          <p:cNvPr id="29" name="Picture 7"/>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colorTemperature colorTemp="5300"/>
                    </a14:imgEffect>
                    <a14:imgEffect>
                      <a14:brightnessContrast contrast="20000"/>
                    </a14:imgEffect>
                  </a14:imgLayer>
                </a14:imgProps>
              </a:ext>
              <a:ext uri="{28A0092B-C50C-407E-A947-70E740481C1C}">
                <a14:useLocalDpi xmlns:a14="http://schemas.microsoft.com/office/drawing/2010/main" val="0"/>
              </a:ext>
            </a:extLst>
          </a:blip>
          <a:srcRect l="46236" t="27552" r="25281" b="39203"/>
          <a:stretch/>
        </p:blipFill>
        <p:spPr bwMode="auto">
          <a:xfrm rot="10800000" flipV="1">
            <a:off x="4953000" y="1219201"/>
            <a:ext cx="1476870" cy="977204"/>
          </a:xfrm>
          <a:prstGeom prst="rect">
            <a:avLst/>
          </a:prstGeom>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0" name="TextBox 29"/>
          <p:cNvSpPr txBox="1"/>
          <p:nvPr/>
        </p:nvSpPr>
        <p:spPr>
          <a:xfrm>
            <a:off x="4876800" y="2286000"/>
            <a:ext cx="1676400" cy="307777"/>
          </a:xfrm>
          <a:prstGeom prst="rect">
            <a:avLst/>
          </a:prstGeom>
          <a:noFill/>
        </p:spPr>
        <p:txBody>
          <a:bodyPr wrap="square" rtlCol="0">
            <a:spAutoFit/>
          </a:bodyPr>
          <a:lstStyle/>
          <a:p>
            <a:pPr algn="ctr"/>
            <a:r>
              <a:rPr lang="en-US" sz="1400" b="1" dirty="0" smtClean="0"/>
              <a:t>Pre-Storm UAS</a:t>
            </a:r>
            <a:endParaRPr lang="en-US" sz="1400" b="1" dirty="0"/>
          </a:p>
        </p:txBody>
      </p:sp>
      <p:cxnSp>
        <p:nvCxnSpPr>
          <p:cNvPr id="31" name="Straight Connector 30"/>
          <p:cNvCxnSpPr/>
          <p:nvPr/>
        </p:nvCxnSpPr>
        <p:spPr>
          <a:xfrm flipV="1">
            <a:off x="5638800" y="3505200"/>
            <a:ext cx="0" cy="685800"/>
          </a:xfrm>
          <a:prstGeom prst="line">
            <a:avLst/>
          </a:prstGeom>
          <a:ln>
            <a:solidFill>
              <a:srgbClr val="0000FF"/>
            </a:solidFill>
          </a:ln>
        </p:spPr>
        <p:style>
          <a:lnRef idx="2">
            <a:schemeClr val="accent1"/>
          </a:lnRef>
          <a:fillRef idx="0">
            <a:schemeClr val="accent1"/>
          </a:fillRef>
          <a:effectRef idx="1">
            <a:schemeClr val="accent1"/>
          </a:effectRef>
          <a:fontRef idx="minor">
            <a:schemeClr val="tx1"/>
          </a:fontRef>
        </p:style>
      </p:cxnSp>
      <p:pic>
        <p:nvPicPr>
          <p:cNvPr id="32" name="Picture 31" descr="data_assim_color.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10000" y="5257800"/>
            <a:ext cx="1812019" cy="868746"/>
          </a:xfrm>
          <a:prstGeom prst="rect">
            <a:avLst/>
          </a:prstGeom>
        </p:spPr>
      </p:pic>
      <p:pic>
        <p:nvPicPr>
          <p:cNvPr id="33" name="Picture 32"/>
          <p:cNvPicPr>
            <a:picLocks noChangeAspect="1"/>
          </p:cNvPicPr>
          <p:nvPr/>
        </p:nvPicPr>
        <p:blipFill>
          <a:blip r:embed="rId7"/>
          <a:stretch>
            <a:fillRect/>
          </a:stretch>
        </p:blipFill>
        <p:spPr>
          <a:xfrm>
            <a:off x="5638800" y="5105400"/>
            <a:ext cx="1805827" cy="1090442"/>
          </a:xfrm>
          <a:prstGeom prst="rect">
            <a:avLst/>
          </a:prstGeom>
        </p:spPr>
      </p:pic>
      <p:sp>
        <p:nvSpPr>
          <p:cNvPr id="34" name="TextBox 33"/>
          <p:cNvSpPr txBox="1"/>
          <p:nvPr/>
        </p:nvSpPr>
        <p:spPr>
          <a:xfrm>
            <a:off x="4724400" y="4290536"/>
            <a:ext cx="2438400" cy="738664"/>
          </a:xfrm>
          <a:prstGeom prst="rect">
            <a:avLst/>
          </a:prstGeom>
          <a:noFill/>
        </p:spPr>
        <p:txBody>
          <a:bodyPr wrap="square" rtlCol="0">
            <a:spAutoFit/>
          </a:bodyPr>
          <a:lstStyle/>
          <a:p>
            <a:r>
              <a:rPr lang="en-US" sz="1400" b="1" dirty="0" smtClean="0"/>
              <a:t>Data Assimilation coupled to CSTORM for flood risk prediction</a:t>
            </a:r>
            <a:endParaRPr lang="en-US" sz="1400" b="1" dirty="0"/>
          </a:p>
        </p:txBody>
      </p:sp>
      <p:cxnSp>
        <p:nvCxnSpPr>
          <p:cNvPr id="35" name="Straight Connector 34"/>
          <p:cNvCxnSpPr/>
          <p:nvPr/>
        </p:nvCxnSpPr>
        <p:spPr>
          <a:xfrm flipV="1">
            <a:off x="7239000" y="2743200"/>
            <a:ext cx="0" cy="457200"/>
          </a:xfrm>
          <a:prstGeom prst="line">
            <a:avLst/>
          </a:prstGeom>
          <a:ln>
            <a:solidFill>
              <a:srgbClr val="0000FF"/>
            </a:solidFill>
          </a:ln>
        </p:spPr>
        <p:style>
          <a:lnRef idx="2">
            <a:schemeClr val="accent1"/>
          </a:lnRef>
          <a:fillRef idx="0">
            <a:schemeClr val="accent1"/>
          </a:fillRef>
          <a:effectRef idx="1">
            <a:schemeClr val="accent1"/>
          </a:effectRef>
          <a:fontRef idx="minor">
            <a:schemeClr val="tx1"/>
          </a:fontRef>
        </p:style>
      </p:cxnSp>
      <p:pic>
        <p:nvPicPr>
          <p:cNvPr id="37" name="Picture 36"/>
          <p:cNvPicPr>
            <a:picLocks noChangeAspect="1"/>
          </p:cNvPicPr>
          <p:nvPr/>
        </p:nvPicPr>
        <p:blipFill>
          <a:blip r:embed="rId8"/>
          <a:stretch>
            <a:fillRect/>
          </a:stretch>
        </p:blipFill>
        <p:spPr>
          <a:xfrm>
            <a:off x="6629400" y="1219200"/>
            <a:ext cx="1351054" cy="1117600"/>
          </a:xfrm>
          <a:prstGeom prst="rect">
            <a:avLst/>
          </a:prstGeom>
        </p:spPr>
      </p:pic>
      <p:pic>
        <p:nvPicPr>
          <p:cNvPr id="38" name="Picture 37"/>
          <p:cNvPicPr>
            <a:picLocks noChangeAspect="1"/>
          </p:cNvPicPr>
          <p:nvPr/>
        </p:nvPicPr>
        <p:blipFill>
          <a:blip r:embed="rId9"/>
          <a:stretch>
            <a:fillRect/>
          </a:stretch>
        </p:blipFill>
        <p:spPr>
          <a:xfrm>
            <a:off x="609600" y="4495800"/>
            <a:ext cx="1476744" cy="1270000"/>
          </a:xfrm>
          <a:prstGeom prst="rect">
            <a:avLst/>
          </a:prstGeom>
        </p:spPr>
      </p:pic>
      <p:pic>
        <p:nvPicPr>
          <p:cNvPr id="39" name="Picture 38"/>
          <p:cNvPicPr>
            <a:picLocks noChangeAspect="1"/>
          </p:cNvPicPr>
          <p:nvPr/>
        </p:nvPicPr>
        <p:blipFill>
          <a:blip r:embed="rId10"/>
          <a:stretch>
            <a:fillRect/>
          </a:stretch>
        </p:blipFill>
        <p:spPr>
          <a:xfrm>
            <a:off x="2209800" y="4217337"/>
            <a:ext cx="2057400" cy="888063"/>
          </a:xfrm>
          <a:prstGeom prst="rect">
            <a:avLst/>
          </a:prstGeom>
        </p:spPr>
      </p:pic>
      <p:sp>
        <p:nvSpPr>
          <p:cNvPr id="42" name="TextBox 41"/>
          <p:cNvSpPr txBox="1"/>
          <p:nvPr/>
        </p:nvSpPr>
        <p:spPr>
          <a:xfrm>
            <a:off x="6400800" y="2362200"/>
            <a:ext cx="1676400" cy="307777"/>
          </a:xfrm>
          <a:prstGeom prst="rect">
            <a:avLst/>
          </a:prstGeom>
          <a:noFill/>
        </p:spPr>
        <p:txBody>
          <a:bodyPr wrap="square" rtlCol="0">
            <a:spAutoFit/>
          </a:bodyPr>
          <a:lstStyle/>
          <a:p>
            <a:pPr algn="ctr"/>
            <a:r>
              <a:rPr lang="en-US" sz="1400" b="1" dirty="0" smtClean="0"/>
              <a:t>Hurricane</a:t>
            </a:r>
            <a:endParaRPr lang="en-US" sz="1400" b="1" dirty="0"/>
          </a:p>
        </p:txBody>
      </p:sp>
      <p:cxnSp>
        <p:nvCxnSpPr>
          <p:cNvPr id="43" name="Straight Connector 42"/>
          <p:cNvCxnSpPr/>
          <p:nvPr/>
        </p:nvCxnSpPr>
        <p:spPr>
          <a:xfrm flipV="1">
            <a:off x="7924800" y="3505200"/>
            <a:ext cx="0" cy="457200"/>
          </a:xfrm>
          <a:prstGeom prst="line">
            <a:avLst/>
          </a:prstGeom>
          <a:ln>
            <a:solidFill>
              <a:srgbClr val="008000"/>
            </a:solidFill>
          </a:ln>
        </p:spPr>
        <p:style>
          <a:lnRef idx="2">
            <a:schemeClr val="accent1"/>
          </a:lnRef>
          <a:fillRef idx="0">
            <a:schemeClr val="accent1"/>
          </a:fillRef>
          <a:effectRef idx="1">
            <a:schemeClr val="accent1"/>
          </a:effectRef>
          <a:fontRef idx="minor">
            <a:schemeClr val="tx1"/>
          </a:fontRef>
        </p:style>
      </p:cxnSp>
      <p:sp>
        <p:nvSpPr>
          <p:cNvPr id="44" name="TextBox 43"/>
          <p:cNvSpPr txBox="1"/>
          <p:nvPr/>
        </p:nvSpPr>
        <p:spPr>
          <a:xfrm>
            <a:off x="7391400" y="3886200"/>
            <a:ext cx="1524000" cy="523220"/>
          </a:xfrm>
          <a:prstGeom prst="rect">
            <a:avLst/>
          </a:prstGeom>
          <a:noFill/>
        </p:spPr>
        <p:txBody>
          <a:bodyPr wrap="square" rtlCol="0">
            <a:spAutoFit/>
          </a:bodyPr>
          <a:lstStyle/>
          <a:p>
            <a:r>
              <a:rPr lang="en-US" sz="1400" b="1" dirty="0" smtClean="0"/>
              <a:t>Post Storm Assessment</a:t>
            </a:r>
            <a:endParaRPr lang="en-US" sz="1400" b="1" dirty="0"/>
          </a:p>
        </p:txBody>
      </p:sp>
      <p:grpSp>
        <p:nvGrpSpPr>
          <p:cNvPr id="46" name="Group 45"/>
          <p:cNvGrpSpPr/>
          <p:nvPr/>
        </p:nvGrpSpPr>
        <p:grpSpPr>
          <a:xfrm>
            <a:off x="7467600" y="4419600"/>
            <a:ext cx="1438537" cy="818966"/>
            <a:chOff x="3703210" y="811377"/>
            <a:chExt cx="5239668" cy="3333750"/>
          </a:xfrm>
        </p:grpSpPr>
        <p:pic>
          <p:nvPicPr>
            <p:cNvPr id="48" name="Picture 47" descr="NJ_Loc1_LongBranch_BeachErosion.jp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316165" y="811377"/>
              <a:ext cx="2626713" cy="3333750"/>
            </a:xfrm>
            <a:prstGeom prst="rect">
              <a:avLst/>
            </a:prstGeom>
          </p:spPr>
        </p:pic>
        <p:pic>
          <p:nvPicPr>
            <p:cNvPr id="49" name="Picture 48" descr="NJ_Loc3_Mantoloking_Breach.jp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703210" y="811377"/>
              <a:ext cx="2612955" cy="3317874"/>
            </a:xfrm>
            <a:prstGeom prst="rect">
              <a:avLst/>
            </a:prstGeom>
          </p:spPr>
        </p:pic>
      </p:grpSp>
      <p:sp>
        <p:nvSpPr>
          <p:cNvPr id="3" name="Oval 2"/>
          <p:cNvSpPr/>
          <p:nvPr/>
        </p:nvSpPr>
        <p:spPr>
          <a:xfrm>
            <a:off x="152400" y="990600"/>
            <a:ext cx="1828800" cy="1905000"/>
          </a:xfrm>
          <a:prstGeom prst="ellipse">
            <a:avLst/>
          </a:prstGeom>
          <a:noFill/>
          <a:ln w="38100" cmpd="sng">
            <a:solidFill>
              <a:srgbClr val="0000C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0" name="Oval 39"/>
          <p:cNvSpPr/>
          <p:nvPr/>
        </p:nvSpPr>
        <p:spPr>
          <a:xfrm>
            <a:off x="4800600" y="914400"/>
            <a:ext cx="1828800" cy="1905000"/>
          </a:xfrm>
          <a:prstGeom prst="ellipse">
            <a:avLst/>
          </a:prstGeom>
          <a:noFill/>
          <a:ln w="38100" cmpd="sng">
            <a:solidFill>
              <a:srgbClr val="0000C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1" name="Oval 40"/>
          <p:cNvSpPr/>
          <p:nvPr/>
        </p:nvSpPr>
        <p:spPr>
          <a:xfrm>
            <a:off x="3733800" y="4648200"/>
            <a:ext cx="2057400" cy="1981200"/>
          </a:xfrm>
          <a:prstGeom prst="ellipse">
            <a:avLst/>
          </a:prstGeom>
          <a:noFill/>
          <a:ln w="38100" cmpd="sng">
            <a:solidFill>
              <a:srgbClr val="0000C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5" name="Oval 44"/>
          <p:cNvSpPr/>
          <p:nvPr/>
        </p:nvSpPr>
        <p:spPr>
          <a:xfrm>
            <a:off x="5486400" y="4648200"/>
            <a:ext cx="2057400" cy="1981200"/>
          </a:xfrm>
          <a:prstGeom prst="ellipse">
            <a:avLst/>
          </a:prstGeom>
          <a:noFill/>
          <a:ln w="38100" cmpd="sng">
            <a:solidFill>
              <a:srgbClr val="0000C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7" name="Oval 46"/>
          <p:cNvSpPr/>
          <p:nvPr/>
        </p:nvSpPr>
        <p:spPr>
          <a:xfrm>
            <a:off x="6248400" y="838200"/>
            <a:ext cx="2057400" cy="1981200"/>
          </a:xfrm>
          <a:prstGeom prst="ellipse">
            <a:avLst/>
          </a:prstGeom>
          <a:noFill/>
          <a:ln w="38100" cmpd="sng">
            <a:solidFill>
              <a:srgbClr val="0000C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35511735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0" grpId="0" animBg="1"/>
      <p:bldP spid="41" grpId="0" animBg="1"/>
      <p:bldP spid="45" grpId="0" animBg="1"/>
      <p:bldP spid="4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Goals</a:t>
            </a:r>
            <a:endParaRPr lang="en-US" sz="3600" dirty="0"/>
          </a:p>
        </p:txBody>
      </p:sp>
      <p:sp>
        <p:nvSpPr>
          <p:cNvPr id="7" name="Rectangle 6"/>
          <p:cNvSpPr/>
          <p:nvPr/>
        </p:nvSpPr>
        <p:spPr>
          <a:xfrm>
            <a:off x="228600" y="990600"/>
            <a:ext cx="8534400" cy="646331"/>
          </a:xfrm>
          <a:prstGeom prst="rect">
            <a:avLst/>
          </a:prstGeom>
        </p:spPr>
        <p:txBody>
          <a:bodyPr wrap="square">
            <a:spAutoFit/>
          </a:bodyPr>
          <a:lstStyle/>
          <a:p>
            <a:pPr marL="0" lvl="1"/>
            <a:r>
              <a:rPr lang="en-US" sz="1800" i="0" dirty="0" smtClean="0">
                <a:latin typeface="+mn-lt"/>
              </a:rPr>
              <a:t>We’d like to be able to estimate the bathymetry in natural environments when we direct measurement is difficult or very costly</a:t>
            </a:r>
            <a:endParaRPr lang="en-US" sz="1800" i="0" dirty="0" smtClean="0"/>
          </a:p>
        </p:txBody>
      </p:sp>
      <p:sp>
        <p:nvSpPr>
          <p:cNvPr id="11" name="Rectangle 10"/>
          <p:cNvSpPr/>
          <p:nvPr/>
        </p:nvSpPr>
        <p:spPr>
          <a:xfrm>
            <a:off x="3048000" y="3733800"/>
            <a:ext cx="5715000" cy="2416046"/>
          </a:xfrm>
          <a:prstGeom prst="rect">
            <a:avLst/>
          </a:prstGeom>
        </p:spPr>
        <p:txBody>
          <a:bodyPr wrap="square">
            <a:spAutoFit/>
          </a:bodyPr>
          <a:lstStyle/>
          <a:p>
            <a:pPr marL="285750" lvl="1" indent="-285750">
              <a:buFont typeface="Arial"/>
              <a:buChar char="•"/>
            </a:pPr>
            <a:r>
              <a:rPr lang="en-US" sz="1800" i="0" dirty="0" smtClean="0">
                <a:latin typeface="+mn-lt"/>
              </a:rPr>
              <a:t>Model</a:t>
            </a:r>
            <a:r>
              <a:rPr lang="en-US" sz="1800" i="0" dirty="0" smtClean="0">
                <a:latin typeface="+mn-lt"/>
              </a:rPr>
              <a:t>-based inversion </a:t>
            </a:r>
          </a:p>
          <a:p>
            <a:pPr marL="457200" lvl="2">
              <a:spcBef>
                <a:spcPts val="600"/>
              </a:spcBef>
              <a:buFont typeface="Arial"/>
              <a:buChar char="•"/>
            </a:pPr>
            <a:r>
              <a:rPr lang="en-US" sz="1800" i="0" dirty="0" smtClean="0">
                <a:latin typeface="+mn-lt"/>
              </a:rPr>
              <a:t>How do we solve the inverse problem?</a:t>
            </a:r>
          </a:p>
          <a:p>
            <a:pPr marL="457200" lvl="2">
              <a:spcBef>
                <a:spcPts val="600"/>
              </a:spcBef>
              <a:buFont typeface="Arial"/>
              <a:buChar char="•"/>
            </a:pPr>
            <a:r>
              <a:rPr lang="en-US" sz="1800" i="0" dirty="0" smtClean="0">
                <a:latin typeface="+mn-lt"/>
              </a:rPr>
              <a:t>How do we approximate the hydrodynamics?  </a:t>
            </a:r>
            <a:endParaRPr lang="en-US" dirty="0"/>
          </a:p>
          <a:p>
            <a:pPr marL="0" lvl="1">
              <a:spcBef>
                <a:spcPts val="600"/>
              </a:spcBef>
              <a:buFont typeface="Arial"/>
              <a:buChar char="•"/>
            </a:pPr>
            <a:r>
              <a:rPr lang="en-US" dirty="0" smtClean="0">
                <a:latin typeface="+mn-lt"/>
              </a:rPr>
              <a:t>Local wave boundary conditions</a:t>
            </a:r>
          </a:p>
          <a:p>
            <a:pPr marL="457200" lvl="2">
              <a:spcBef>
                <a:spcPts val="600"/>
              </a:spcBef>
              <a:buFont typeface="Arial"/>
              <a:buChar char="•"/>
            </a:pPr>
            <a:r>
              <a:rPr lang="en-US" i="0" dirty="0" smtClean="0">
                <a:latin typeface="+mn-lt"/>
              </a:rPr>
              <a:t>Access model forecasts/</a:t>
            </a:r>
            <a:r>
              <a:rPr lang="en-US" i="0" dirty="0" err="1" smtClean="0">
                <a:latin typeface="+mn-lt"/>
              </a:rPr>
              <a:t>hindcasts</a:t>
            </a:r>
            <a:r>
              <a:rPr lang="en-US" i="0" dirty="0" smtClean="0">
                <a:latin typeface="+mn-lt"/>
              </a:rPr>
              <a:t> and buoy measurements for forcing</a:t>
            </a:r>
          </a:p>
          <a:p>
            <a:pPr marL="457200" lvl="2">
              <a:spcBef>
                <a:spcPts val="600"/>
              </a:spcBef>
              <a:buFont typeface="Arial"/>
              <a:buChar char="•"/>
            </a:pPr>
            <a:r>
              <a:rPr lang="en-US" dirty="0" smtClean="0">
                <a:latin typeface="+mn-lt"/>
              </a:rPr>
              <a:t>Calculate localized stochastic model</a:t>
            </a:r>
            <a:endParaRPr lang="en-US" i="0" dirty="0" smtClean="0">
              <a:latin typeface="+mn-lt"/>
            </a:endParaRPr>
          </a:p>
        </p:txBody>
      </p:sp>
      <p:sp>
        <p:nvSpPr>
          <p:cNvPr id="13" name="Rectangle 12"/>
          <p:cNvSpPr/>
          <p:nvPr/>
        </p:nvSpPr>
        <p:spPr>
          <a:xfrm>
            <a:off x="228600" y="1752600"/>
            <a:ext cx="8534400" cy="1477328"/>
          </a:xfrm>
          <a:prstGeom prst="rect">
            <a:avLst/>
          </a:prstGeom>
        </p:spPr>
        <p:txBody>
          <a:bodyPr wrap="square">
            <a:spAutoFit/>
          </a:bodyPr>
          <a:lstStyle/>
          <a:p>
            <a:pPr marL="0" lvl="1"/>
            <a:r>
              <a:rPr lang="en-US" dirty="0" smtClean="0">
                <a:latin typeface="+mn-lt"/>
              </a:rPr>
              <a:t>We would like to use the inverted bathymetry to calculate surf zone characteristics in a short term forecast</a:t>
            </a:r>
            <a:endParaRPr lang="en-US" sz="1800" i="0" dirty="0" smtClean="0">
              <a:latin typeface="+mn-lt"/>
            </a:endParaRPr>
          </a:p>
          <a:p>
            <a:pPr marL="0" lvl="1"/>
            <a:endParaRPr lang="en-US" sz="1800" i="0" dirty="0">
              <a:latin typeface="+mn-lt"/>
            </a:endParaRPr>
          </a:p>
          <a:p>
            <a:pPr marL="0" lvl="1"/>
            <a:r>
              <a:rPr lang="en-US" sz="1800" i="0" dirty="0" smtClean="0">
                <a:latin typeface="+mn-lt"/>
              </a:rPr>
              <a:t>We would like to provide sand bar location, beach slope, and wave breaking height and period with uncertainty.</a:t>
            </a:r>
            <a:endParaRPr lang="en-US" sz="1800" i="0" dirty="0" smtClean="0"/>
          </a:p>
        </p:txBody>
      </p:sp>
      <p:sp>
        <p:nvSpPr>
          <p:cNvPr id="14" name="Rectangle 13"/>
          <p:cNvSpPr/>
          <p:nvPr/>
        </p:nvSpPr>
        <p:spPr>
          <a:xfrm>
            <a:off x="3048000" y="3429000"/>
            <a:ext cx="2895600" cy="369332"/>
          </a:xfrm>
          <a:prstGeom prst="rect">
            <a:avLst/>
          </a:prstGeom>
        </p:spPr>
        <p:txBody>
          <a:bodyPr wrap="square">
            <a:spAutoFit/>
          </a:bodyPr>
          <a:lstStyle/>
          <a:p>
            <a:pPr marL="0" lvl="1"/>
            <a:r>
              <a:rPr lang="en-US" sz="1800" i="0" u="sng" dirty="0" smtClean="0">
                <a:latin typeface="+mn-lt"/>
              </a:rPr>
              <a:t>Things we can explore </a:t>
            </a:r>
            <a:endParaRPr lang="en-US" sz="1800" i="0" u="sng" dirty="0" smtClean="0"/>
          </a:p>
        </p:txBody>
      </p:sp>
      <p:pic>
        <p:nvPicPr>
          <p:cNvPr id="12" name="Picture 11"/>
          <p:cNvPicPr/>
          <p:nvPr/>
        </p:nvPicPr>
        <p:blipFill>
          <a:blip r:embed="rId2" cstate="print"/>
          <a:srcRect/>
          <a:stretch>
            <a:fillRect/>
          </a:stretch>
        </p:blipFill>
        <p:spPr bwMode="auto">
          <a:xfrm>
            <a:off x="533400" y="3581400"/>
            <a:ext cx="2209800" cy="1752600"/>
          </a:xfrm>
          <a:prstGeom prst="rect">
            <a:avLst/>
          </a:prstGeom>
          <a:noFill/>
          <a:ln w="9525">
            <a:noFill/>
            <a:miter lim="800000"/>
            <a:headEnd/>
            <a:tailEnd/>
          </a:ln>
        </p:spPr>
      </p:pic>
    </p:spTree>
    <p:extLst>
      <p:ext uri="{BB962C8B-B14F-4D97-AF65-F5344CB8AC3E}">
        <p14:creationId xmlns:p14="http://schemas.microsoft.com/office/powerpoint/2010/main" val="169370176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What Needs To Be Done?</a:t>
            </a:r>
            <a:endParaRPr lang="en-US" sz="3600" dirty="0"/>
          </a:p>
        </p:txBody>
      </p:sp>
      <p:sp>
        <p:nvSpPr>
          <p:cNvPr id="3" name="Content Placeholder 2"/>
          <p:cNvSpPr>
            <a:spLocks noGrp="1"/>
          </p:cNvSpPr>
          <p:nvPr>
            <p:ph idx="1"/>
          </p:nvPr>
        </p:nvSpPr>
        <p:spPr>
          <a:xfrm>
            <a:off x="457200" y="1219200"/>
            <a:ext cx="7848600" cy="2514600"/>
          </a:xfrm>
        </p:spPr>
        <p:txBody>
          <a:bodyPr/>
          <a:lstStyle/>
          <a:p>
            <a:pPr>
              <a:spcBef>
                <a:spcPts val="800"/>
              </a:spcBef>
              <a:buClrTx/>
            </a:pPr>
            <a:r>
              <a:rPr lang="en-US" sz="1800" b="0" dirty="0" smtClean="0"/>
              <a:t>Requires </a:t>
            </a:r>
            <a:r>
              <a:rPr lang="en-US" sz="1800" b="0" dirty="0" smtClean="0"/>
              <a:t>modeling free-surface hydrodynamics, representation of bathymetric variability</a:t>
            </a:r>
          </a:p>
          <a:p>
            <a:pPr>
              <a:spcBef>
                <a:spcPts val="800"/>
              </a:spcBef>
              <a:buClrTx/>
            </a:pPr>
            <a:r>
              <a:rPr lang="en-US" sz="1800" b="0" dirty="0" smtClean="0"/>
              <a:t>Build method for calculating boundary conditions for model</a:t>
            </a:r>
            <a:endParaRPr lang="en-US" sz="1800" b="0" dirty="0" smtClean="0"/>
          </a:p>
          <a:p>
            <a:pPr>
              <a:spcBef>
                <a:spcPts val="800"/>
              </a:spcBef>
              <a:buClrTx/>
            </a:pPr>
            <a:r>
              <a:rPr lang="en-US" sz="1800" b="0" dirty="0" smtClean="0"/>
              <a:t>Semi-analytical solutions for idealized examples to full numerical solution</a:t>
            </a:r>
            <a:endParaRPr lang="en-US" sz="1800" b="0" dirty="0"/>
          </a:p>
        </p:txBody>
      </p:sp>
      <p:grpSp>
        <p:nvGrpSpPr>
          <p:cNvPr id="4" name="Group 3"/>
          <p:cNvGrpSpPr/>
          <p:nvPr/>
        </p:nvGrpSpPr>
        <p:grpSpPr>
          <a:xfrm>
            <a:off x="1981200" y="3505200"/>
            <a:ext cx="6345727" cy="2746375"/>
            <a:chOff x="2063751" y="4111625"/>
            <a:chExt cx="6879127" cy="2746375"/>
          </a:xfrm>
        </p:grpSpPr>
        <p:pic>
          <p:nvPicPr>
            <p:cNvPr id="6" name="Picture 5" descr="FRF_FRF_2013_0205_0756_NAVD88_LARC_GPS.gi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63751" y="4129251"/>
              <a:ext cx="3456416" cy="2728749"/>
            </a:xfrm>
            <a:prstGeom prst="rect">
              <a:avLst/>
            </a:prstGeom>
          </p:spPr>
        </p:pic>
        <p:pic>
          <p:nvPicPr>
            <p:cNvPr id="7" name="Picture 6" descr="FRF_FRF_2013_0409_0757_NAVD88_LARC_GPS.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86462" y="4111625"/>
              <a:ext cx="3456416" cy="2728749"/>
            </a:xfrm>
            <a:prstGeom prst="rect">
              <a:avLst/>
            </a:prstGeom>
          </p:spPr>
        </p:pic>
      </p:grpSp>
      <p:sp>
        <p:nvSpPr>
          <p:cNvPr id="8" name="Rectangle 7"/>
          <p:cNvSpPr/>
          <p:nvPr/>
        </p:nvSpPr>
        <p:spPr>
          <a:xfrm>
            <a:off x="152400" y="4648200"/>
            <a:ext cx="1600200" cy="738664"/>
          </a:xfrm>
          <a:prstGeom prst="rect">
            <a:avLst/>
          </a:prstGeom>
        </p:spPr>
        <p:txBody>
          <a:bodyPr wrap="square">
            <a:spAutoFit/>
          </a:bodyPr>
          <a:lstStyle/>
          <a:p>
            <a:pPr marL="0" lvl="1"/>
            <a:r>
              <a:rPr lang="en-US" sz="1400" i="0" dirty="0" smtClean="0">
                <a:latin typeface="+mn-lt"/>
              </a:rPr>
              <a:t>Survey Data, Field Research Facility, Duck NC</a:t>
            </a:r>
          </a:p>
        </p:txBody>
      </p:sp>
    </p:spTree>
    <p:extLst>
      <p:ext uri="{BB962C8B-B14F-4D97-AF65-F5344CB8AC3E}">
        <p14:creationId xmlns:p14="http://schemas.microsoft.com/office/powerpoint/2010/main" val="120531081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895600"/>
            <a:ext cx="8382000" cy="806450"/>
          </a:xfrm>
        </p:spPr>
        <p:txBody>
          <a:bodyPr/>
          <a:lstStyle/>
          <a:p>
            <a:pPr algn="ctr"/>
            <a:r>
              <a:rPr lang="en-US" dirty="0" smtClean="0">
                <a:hlinkClick r:id="rId2"/>
              </a:rPr>
              <a:t>Coastal engineering?</a:t>
            </a:r>
            <a:endParaRPr lang="en-US" dirty="0"/>
          </a:p>
        </p:txBody>
      </p:sp>
      <p:sp>
        <p:nvSpPr>
          <p:cNvPr id="4" name="Slide Number Placeholder 3"/>
          <p:cNvSpPr>
            <a:spLocks noGrp="1"/>
          </p:cNvSpPr>
          <p:nvPr>
            <p:ph type="sldNum" sz="quarter" idx="10"/>
          </p:nvPr>
        </p:nvSpPr>
        <p:spPr/>
        <p:txBody>
          <a:bodyPr/>
          <a:lstStyle/>
          <a:p>
            <a:pPr>
              <a:defRPr/>
            </a:pPr>
            <a:fld id="{764E6CBC-CC34-4D2A-AB21-DF8FF613C755}" type="slidenum">
              <a:rPr lang="en-US" smtClean="0"/>
              <a:pPr>
                <a:defRPr/>
              </a:pPr>
              <a:t>16</a:t>
            </a:fld>
            <a:endParaRPr lang="en-US"/>
          </a:p>
        </p:txBody>
      </p:sp>
    </p:spTree>
    <p:extLst>
      <p:ext uri="{BB962C8B-B14F-4D97-AF65-F5344CB8AC3E}">
        <p14:creationId xmlns:p14="http://schemas.microsoft.com/office/powerpoint/2010/main" val="363994655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p:txBody>
          <a:bodyPr/>
          <a:lstStyle/>
          <a:p>
            <a:pPr eaLnBrk="1" hangingPunct="1"/>
            <a:r>
              <a:rPr lang="en-US" sz="3600" dirty="0" smtClean="0"/>
              <a:t>What is ERDC?</a:t>
            </a:r>
          </a:p>
        </p:txBody>
      </p:sp>
      <p:pic>
        <p:nvPicPr>
          <p:cNvPr id="7" name="Content Placeholder 6" descr="ERDC_fac_map.png"/>
          <p:cNvPicPr>
            <a:picLocks noGrp="1" noChangeAspect="1"/>
          </p:cNvPicPr>
          <p:nvPr>
            <p:ph sz="half" idx="1"/>
          </p:nvPr>
        </p:nvPicPr>
        <p:blipFill>
          <a:blip r:embed="rId2"/>
          <a:srcRect t="-23781" b="-23781"/>
          <a:stretch>
            <a:fillRect/>
          </a:stretch>
        </p:blipFill>
        <p:spPr>
          <a:xfrm>
            <a:off x="1371600" y="3203100"/>
            <a:ext cx="3318661" cy="3654900"/>
          </a:xfrm>
        </p:spPr>
      </p:pic>
      <p:sp>
        <p:nvSpPr>
          <p:cNvPr id="6" name="Content Placeholder 5"/>
          <p:cNvSpPr>
            <a:spLocks noGrp="1"/>
          </p:cNvSpPr>
          <p:nvPr>
            <p:ph sz="half" idx="2"/>
          </p:nvPr>
        </p:nvSpPr>
        <p:spPr>
          <a:xfrm>
            <a:off x="5257800" y="4343400"/>
            <a:ext cx="3733800" cy="1828800"/>
          </a:xfrm>
        </p:spPr>
        <p:txBody>
          <a:bodyPr>
            <a:noAutofit/>
          </a:bodyPr>
          <a:lstStyle/>
          <a:p>
            <a:pPr>
              <a:buNone/>
            </a:pPr>
            <a:r>
              <a:rPr lang="en-US" sz="1800" b="0" dirty="0" smtClean="0"/>
              <a:t>Applied R&amp;D Organization for the Corps of Engineers, </a:t>
            </a:r>
            <a:r>
              <a:rPr lang="en-US" sz="1800" b="0" dirty="0" err="1" smtClean="0"/>
              <a:t>DoD</a:t>
            </a:r>
            <a:endParaRPr lang="en-US" sz="1800" b="0" dirty="0" smtClean="0"/>
          </a:p>
          <a:p>
            <a:pPr>
              <a:buNone/>
            </a:pPr>
            <a:r>
              <a:rPr lang="en-US" sz="1800" b="0" dirty="0" smtClean="0"/>
              <a:t>Civil Engineers, Physicists, Mathematicians,  Anthropologists …</a:t>
            </a:r>
            <a:endParaRPr lang="en-US" sz="1800" b="0" dirty="0"/>
          </a:p>
        </p:txBody>
      </p:sp>
      <p:sp>
        <p:nvSpPr>
          <p:cNvPr id="2" name="TextBox 1"/>
          <p:cNvSpPr txBox="1"/>
          <p:nvPr/>
        </p:nvSpPr>
        <p:spPr>
          <a:xfrm>
            <a:off x="6172200" y="1600200"/>
            <a:ext cx="2743200" cy="1200329"/>
          </a:xfrm>
          <a:prstGeom prst="rect">
            <a:avLst/>
          </a:prstGeom>
          <a:noFill/>
        </p:spPr>
        <p:txBody>
          <a:bodyPr wrap="square" rtlCol="0">
            <a:spAutoFit/>
          </a:bodyPr>
          <a:lstStyle/>
          <a:p>
            <a:pPr algn="ctr"/>
            <a:r>
              <a:rPr lang="en-US" sz="1800" i="0" dirty="0" smtClean="0">
                <a:latin typeface="+mn-lt"/>
              </a:rPr>
              <a:t>Established by Congress as the  </a:t>
            </a:r>
          </a:p>
          <a:p>
            <a:pPr algn="ctr"/>
            <a:r>
              <a:rPr lang="en-US" sz="1800" i="0" dirty="0" smtClean="0">
                <a:latin typeface="+mn-lt"/>
              </a:rPr>
              <a:t>Waterways Experiment Station (WES)</a:t>
            </a:r>
            <a:endParaRPr lang="en-US" sz="1800" i="0" dirty="0">
              <a:latin typeface="+mn-lt"/>
            </a:endParaRPr>
          </a:p>
        </p:txBody>
      </p:sp>
      <p:pic>
        <p:nvPicPr>
          <p:cNvPr id="11" name="Picture 10" descr="choctaw_27.jpg"/>
          <p:cNvPicPr>
            <a:picLocks noChangeAspect="1"/>
          </p:cNvPicPr>
          <p:nvPr/>
        </p:nvPicPr>
        <p:blipFill>
          <a:blip r:embed="rId3"/>
          <a:stretch>
            <a:fillRect/>
          </a:stretch>
        </p:blipFill>
        <p:spPr>
          <a:xfrm>
            <a:off x="304800" y="990600"/>
            <a:ext cx="2672714" cy="2117002"/>
          </a:xfrm>
          <a:prstGeom prst="rect">
            <a:avLst/>
          </a:prstGeom>
        </p:spPr>
      </p:pic>
      <p:pic>
        <p:nvPicPr>
          <p:cNvPr id="12" name="Picture 11" descr="Vicksburg_tent_27.jpg"/>
          <p:cNvPicPr>
            <a:picLocks noChangeAspect="1"/>
          </p:cNvPicPr>
          <p:nvPr/>
        </p:nvPicPr>
        <p:blipFill>
          <a:blip r:embed="rId4"/>
          <a:stretch>
            <a:fillRect/>
          </a:stretch>
        </p:blipFill>
        <p:spPr>
          <a:xfrm>
            <a:off x="3157220" y="990600"/>
            <a:ext cx="2781300" cy="2167247"/>
          </a:xfrm>
          <a:prstGeom prst="rect">
            <a:avLst/>
          </a:prstGeom>
        </p:spPr>
      </p:pic>
      <p:sp>
        <p:nvSpPr>
          <p:cNvPr id="13" name="TextBox 12"/>
          <p:cNvSpPr txBox="1"/>
          <p:nvPr/>
        </p:nvSpPr>
        <p:spPr>
          <a:xfrm>
            <a:off x="609600" y="3200400"/>
            <a:ext cx="2020705" cy="307777"/>
          </a:xfrm>
          <a:prstGeom prst="rect">
            <a:avLst/>
          </a:prstGeom>
          <a:noFill/>
        </p:spPr>
        <p:txBody>
          <a:bodyPr wrap="none" rtlCol="0">
            <a:spAutoFit/>
          </a:bodyPr>
          <a:lstStyle/>
          <a:p>
            <a:r>
              <a:rPr lang="en-US" sz="1400" i="0" dirty="0" smtClean="0">
                <a:latin typeface="+mn-lt"/>
              </a:rPr>
              <a:t>Mississippi Delta, 1927</a:t>
            </a:r>
          </a:p>
        </p:txBody>
      </p:sp>
      <p:sp>
        <p:nvSpPr>
          <p:cNvPr id="15" name="TextBox 14"/>
          <p:cNvSpPr txBox="1"/>
          <p:nvPr/>
        </p:nvSpPr>
        <p:spPr>
          <a:xfrm>
            <a:off x="7086600" y="1066800"/>
            <a:ext cx="1022502" cy="523220"/>
          </a:xfrm>
          <a:prstGeom prst="rect">
            <a:avLst/>
          </a:prstGeom>
          <a:noFill/>
        </p:spPr>
        <p:txBody>
          <a:bodyPr wrap="none" rtlCol="0">
            <a:spAutoFit/>
          </a:bodyPr>
          <a:lstStyle/>
          <a:p>
            <a:r>
              <a:rPr lang="en-US" sz="2800" dirty="0" smtClean="0"/>
              <a:t>1930</a:t>
            </a:r>
            <a:endParaRPr lang="en-US" sz="2800" dirty="0"/>
          </a:p>
        </p:txBody>
      </p:sp>
      <p:sp>
        <p:nvSpPr>
          <p:cNvPr id="17" name="TextBox 16"/>
          <p:cNvSpPr txBox="1"/>
          <p:nvPr/>
        </p:nvSpPr>
        <p:spPr>
          <a:xfrm>
            <a:off x="6172200" y="3733800"/>
            <a:ext cx="1169077" cy="523220"/>
          </a:xfrm>
          <a:prstGeom prst="rect">
            <a:avLst/>
          </a:prstGeom>
          <a:noFill/>
        </p:spPr>
        <p:txBody>
          <a:bodyPr wrap="none" rtlCol="0">
            <a:spAutoFit/>
          </a:bodyPr>
          <a:lstStyle/>
          <a:p>
            <a:r>
              <a:rPr lang="en-US" sz="2800" dirty="0" smtClean="0"/>
              <a:t>Today</a:t>
            </a:r>
            <a:endParaRPr lang="en-US" sz="2800" dirty="0"/>
          </a:p>
        </p:txBody>
      </p:sp>
      <p:sp>
        <p:nvSpPr>
          <p:cNvPr id="18" name="TextBox 17"/>
          <p:cNvSpPr txBox="1"/>
          <p:nvPr/>
        </p:nvSpPr>
        <p:spPr>
          <a:xfrm>
            <a:off x="3733800" y="3276600"/>
            <a:ext cx="1481683" cy="307777"/>
          </a:xfrm>
          <a:prstGeom prst="rect">
            <a:avLst/>
          </a:prstGeom>
          <a:noFill/>
        </p:spPr>
        <p:txBody>
          <a:bodyPr wrap="none" rtlCol="0">
            <a:spAutoFit/>
          </a:bodyPr>
          <a:lstStyle/>
          <a:p>
            <a:r>
              <a:rPr lang="en-US" sz="1400" i="0" dirty="0" smtClean="0">
                <a:latin typeface="+mn-lt"/>
              </a:rPr>
              <a:t>Vicksburg, 1927</a:t>
            </a:r>
          </a:p>
        </p:txBody>
      </p:sp>
    </p:spTree>
    <p:extLst>
      <p:ext uri="{BB962C8B-B14F-4D97-AF65-F5344CB8AC3E}">
        <p14:creationId xmlns:p14="http://schemas.microsoft.com/office/powerpoint/2010/main" val="373682109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52400"/>
            <a:ext cx="7345362" cy="669925"/>
          </a:xfrm>
        </p:spPr>
        <p:txBody>
          <a:bodyPr/>
          <a:lstStyle/>
          <a:p>
            <a:r>
              <a:rPr lang="en-US" sz="3600" dirty="0" smtClean="0"/>
              <a:t>Civil Works Mission</a:t>
            </a:r>
            <a:endParaRPr lang="en-US" sz="3600" dirty="0"/>
          </a:p>
        </p:txBody>
      </p:sp>
      <p:grpSp>
        <p:nvGrpSpPr>
          <p:cNvPr id="47" name="Group 46"/>
          <p:cNvGrpSpPr/>
          <p:nvPr/>
        </p:nvGrpSpPr>
        <p:grpSpPr>
          <a:xfrm>
            <a:off x="4572000" y="3124200"/>
            <a:ext cx="4572000" cy="2929354"/>
            <a:chOff x="4572000" y="3124200"/>
            <a:chExt cx="4572000" cy="2929354"/>
          </a:xfrm>
        </p:grpSpPr>
        <p:sp>
          <p:nvSpPr>
            <p:cNvPr id="32" name="TextBox 31"/>
            <p:cNvSpPr txBox="1"/>
            <p:nvPr/>
          </p:nvSpPr>
          <p:spPr>
            <a:xfrm>
              <a:off x="5943600" y="5715000"/>
              <a:ext cx="1724350" cy="338554"/>
            </a:xfrm>
            <a:prstGeom prst="rect">
              <a:avLst/>
            </a:prstGeom>
            <a:noFill/>
          </p:spPr>
          <p:txBody>
            <a:bodyPr wrap="none" rtlCol="0">
              <a:spAutoFit/>
            </a:bodyPr>
            <a:lstStyle/>
            <a:p>
              <a:r>
                <a:rPr lang="en-US" sz="1600" i="0" dirty="0" smtClean="0">
                  <a:latin typeface="+mn-lt"/>
                </a:rPr>
                <a:t>Invasive Species</a:t>
              </a:r>
              <a:endParaRPr lang="en-US" sz="1600" i="0" dirty="0">
                <a:latin typeface="+mn-lt"/>
              </a:endParaRPr>
            </a:p>
          </p:txBody>
        </p:sp>
        <p:grpSp>
          <p:nvGrpSpPr>
            <p:cNvPr id="42" name="Group 41"/>
            <p:cNvGrpSpPr/>
            <p:nvPr/>
          </p:nvGrpSpPr>
          <p:grpSpPr>
            <a:xfrm>
              <a:off x="4572000" y="3124200"/>
              <a:ext cx="4572000" cy="2466222"/>
              <a:chOff x="4572000" y="3124200"/>
              <a:chExt cx="4572000" cy="2466222"/>
            </a:xfrm>
          </p:grpSpPr>
          <p:pic>
            <p:nvPicPr>
              <p:cNvPr id="35" name="Picture 34" descr="Carp-Barrier-2.gif"/>
              <p:cNvPicPr>
                <a:picLocks noChangeAspect="1"/>
              </p:cNvPicPr>
              <p:nvPr/>
            </p:nvPicPr>
            <p:blipFill>
              <a:blip r:embed="rId3"/>
              <a:stretch>
                <a:fillRect/>
              </a:stretch>
            </p:blipFill>
            <p:spPr>
              <a:xfrm>
                <a:off x="6096000" y="3124200"/>
                <a:ext cx="2055079" cy="1529664"/>
              </a:xfrm>
              <a:prstGeom prst="rect">
                <a:avLst/>
              </a:prstGeom>
            </p:spPr>
          </p:pic>
          <p:pic>
            <p:nvPicPr>
              <p:cNvPr id="36" name="Picture 35" descr="carp_eDNA.jpg"/>
              <p:cNvPicPr>
                <a:picLocks noChangeAspect="1"/>
              </p:cNvPicPr>
              <p:nvPr/>
            </p:nvPicPr>
            <p:blipFill>
              <a:blip r:embed="rId4"/>
              <a:stretch>
                <a:fillRect/>
              </a:stretch>
            </p:blipFill>
            <p:spPr>
              <a:xfrm>
                <a:off x="7178350" y="4267200"/>
                <a:ext cx="1965650" cy="1206835"/>
              </a:xfrm>
              <a:prstGeom prst="rect">
                <a:avLst/>
              </a:prstGeom>
            </p:spPr>
          </p:pic>
          <p:pic>
            <p:nvPicPr>
              <p:cNvPr id="37" name="Picture 36" descr="carp_6weeksearchf.jpg"/>
              <p:cNvPicPr>
                <a:picLocks noChangeAspect="1"/>
              </p:cNvPicPr>
              <p:nvPr/>
            </p:nvPicPr>
            <p:blipFill>
              <a:blip r:embed="rId5"/>
              <a:stretch>
                <a:fillRect/>
              </a:stretch>
            </p:blipFill>
            <p:spPr>
              <a:xfrm>
                <a:off x="4572000" y="4191000"/>
                <a:ext cx="1892300" cy="1399422"/>
              </a:xfrm>
              <a:prstGeom prst="rect">
                <a:avLst/>
              </a:prstGeom>
            </p:spPr>
          </p:pic>
        </p:grpSp>
      </p:grpSp>
      <p:grpSp>
        <p:nvGrpSpPr>
          <p:cNvPr id="46" name="Group 45"/>
          <p:cNvGrpSpPr/>
          <p:nvPr/>
        </p:nvGrpSpPr>
        <p:grpSpPr>
          <a:xfrm>
            <a:off x="152400" y="3429000"/>
            <a:ext cx="3524250" cy="2243554"/>
            <a:chOff x="152400" y="3429000"/>
            <a:chExt cx="3524250" cy="2243554"/>
          </a:xfrm>
        </p:grpSpPr>
        <p:sp>
          <p:nvSpPr>
            <p:cNvPr id="29" name="TextBox 28"/>
            <p:cNvSpPr txBox="1"/>
            <p:nvPr/>
          </p:nvSpPr>
          <p:spPr>
            <a:xfrm>
              <a:off x="381000" y="5334000"/>
              <a:ext cx="2876308" cy="338554"/>
            </a:xfrm>
            <a:prstGeom prst="rect">
              <a:avLst/>
            </a:prstGeom>
            <a:noFill/>
          </p:spPr>
          <p:txBody>
            <a:bodyPr wrap="none" rtlCol="0">
              <a:spAutoFit/>
            </a:bodyPr>
            <a:lstStyle/>
            <a:p>
              <a:r>
                <a:rPr lang="en-US" sz="1600" i="0" dirty="0" smtClean="0">
                  <a:latin typeface="+mn-lt"/>
                </a:rPr>
                <a:t>Environmental Contamination</a:t>
              </a:r>
              <a:endParaRPr lang="en-US" sz="1600" i="0" dirty="0">
                <a:latin typeface="+mn-lt"/>
              </a:endParaRPr>
            </a:p>
          </p:txBody>
        </p:sp>
        <p:grpSp>
          <p:nvGrpSpPr>
            <p:cNvPr id="43" name="Group 42"/>
            <p:cNvGrpSpPr/>
            <p:nvPr/>
          </p:nvGrpSpPr>
          <p:grpSpPr>
            <a:xfrm>
              <a:off x="152400" y="3429000"/>
              <a:ext cx="3524250" cy="1850091"/>
              <a:chOff x="152400" y="3429000"/>
              <a:chExt cx="3524250" cy="1850091"/>
            </a:xfrm>
          </p:grpSpPr>
          <p:pic>
            <p:nvPicPr>
              <p:cNvPr id="25" name="Picture 24" descr="groundwater_cont.png"/>
              <p:cNvPicPr>
                <a:picLocks noChangeAspect="1"/>
              </p:cNvPicPr>
              <p:nvPr/>
            </p:nvPicPr>
            <p:blipFill>
              <a:blip r:embed="rId6"/>
              <a:stretch>
                <a:fillRect/>
              </a:stretch>
            </p:blipFill>
            <p:spPr>
              <a:xfrm>
                <a:off x="152400" y="3429000"/>
                <a:ext cx="2037477" cy="1524000"/>
              </a:xfrm>
              <a:prstGeom prst="rect">
                <a:avLst/>
              </a:prstGeom>
            </p:spPr>
          </p:pic>
          <p:pic>
            <p:nvPicPr>
              <p:cNvPr id="38" name="Picture 37" descr="sediment_lab.jpg"/>
              <p:cNvPicPr>
                <a:picLocks noChangeAspect="1"/>
              </p:cNvPicPr>
              <p:nvPr/>
            </p:nvPicPr>
            <p:blipFill>
              <a:blip r:embed="rId7"/>
              <a:stretch>
                <a:fillRect/>
              </a:stretch>
            </p:blipFill>
            <p:spPr>
              <a:xfrm>
                <a:off x="2438400" y="3429000"/>
                <a:ext cx="1238250" cy="1850091"/>
              </a:xfrm>
              <a:prstGeom prst="rect">
                <a:avLst/>
              </a:prstGeom>
            </p:spPr>
          </p:pic>
        </p:grpSp>
      </p:grpSp>
      <p:grpSp>
        <p:nvGrpSpPr>
          <p:cNvPr id="48" name="Group 47"/>
          <p:cNvGrpSpPr/>
          <p:nvPr/>
        </p:nvGrpSpPr>
        <p:grpSpPr>
          <a:xfrm>
            <a:off x="4514321" y="914400"/>
            <a:ext cx="4629679" cy="2091154"/>
            <a:chOff x="4514321" y="914400"/>
            <a:chExt cx="4629679" cy="2091154"/>
          </a:xfrm>
        </p:grpSpPr>
        <p:sp>
          <p:nvSpPr>
            <p:cNvPr id="31" name="TextBox 30"/>
            <p:cNvSpPr txBox="1"/>
            <p:nvPr/>
          </p:nvSpPr>
          <p:spPr>
            <a:xfrm>
              <a:off x="5867400" y="2667000"/>
              <a:ext cx="3024686" cy="338554"/>
            </a:xfrm>
            <a:prstGeom prst="rect">
              <a:avLst/>
            </a:prstGeom>
            <a:noFill/>
          </p:spPr>
          <p:txBody>
            <a:bodyPr wrap="none" rtlCol="0">
              <a:spAutoFit/>
            </a:bodyPr>
            <a:lstStyle/>
            <a:p>
              <a:r>
                <a:rPr lang="en-US" sz="1600" i="0" dirty="0" smtClean="0">
                  <a:latin typeface="+mn-lt"/>
                </a:rPr>
                <a:t>Ice Hydraulics and Engineering</a:t>
              </a:r>
              <a:endParaRPr lang="en-US" sz="1600" i="0" dirty="0">
                <a:latin typeface="+mn-lt"/>
              </a:endParaRPr>
            </a:p>
          </p:txBody>
        </p:sp>
        <p:grpSp>
          <p:nvGrpSpPr>
            <p:cNvPr id="45" name="Group 44"/>
            <p:cNvGrpSpPr/>
            <p:nvPr/>
          </p:nvGrpSpPr>
          <p:grpSpPr>
            <a:xfrm>
              <a:off x="4514321" y="914400"/>
              <a:ext cx="4629679" cy="1752600"/>
              <a:chOff x="4514321" y="914400"/>
              <a:chExt cx="4629679" cy="1752600"/>
            </a:xfrm>
          </p:grpSpPr>
          <p:pic>
            <p:nvPicPr>
              <p:cNvPr id="17" name="Picture 16" descr="crrell_ice_flow.jpg"/>
              <p:cNvPicPr>
                <a:picLocks noChangeAspect="1"/>
              </p:cNvPicPr>
              <p:nvPr/>
            </p:nvPicPr>
            <p:blipFill>
              <a:blip r:embed="rId8"/>
              <a:stretch>
                <a:fillRect/>
              </a:stretch>
            </p:blipFill>
            <p:spPr>
              <a:xfrm>
                <a:off x="6466416" y="914400"/>
                <a:ext cx="2677584" cy="1524000"/>
              </a:xfrm>
              <a:prstGeom prst="rect">
                <a:avLst/>
              </a:prstGeom>
            </p:spPr>
          </p:pic>
          <p:pic>
            <p:nvPicPr>
              <p:cNvPr id="41" name="Picture 40" descr="crrel_nav.jpg"/>
              <p:cNvPicPr>
                <a:picLocks noChangeAspect="1"/>
              </p:cNvPicPr>
              <p:nvPr/>
            </p:nvPicPr>
            <p:blipFill>
              <a:blip r:embed="rId9"/>
              <a:stretch>
                <a:fillRect/>
              </a:stretch>
            </p:blipFill>
            <p:spPr>
              <a:xfrm>
                <a:off x="4514321" y="1295400"/>
                <a:ext cx="2409825" cy="1371600"/>
              </a:xfrm>
              <a:prstGeom prst="rect">
                <a:avLst/>
              </a:prstGeom>
            </p:spPr>
          </p:pic>
        </p:grpSp>
      </p:grpSp>
      <p:grpSp>
        <p:nvGrpSpPr>
          <p:cNvPr id="3" name="Group 2"/>
          <p:cNvGrpSpPr/>
          <p:nvPr/>
        </p:nvGrpSpPr>
        <p:grpSpPr>
          <a:xfrm>
            <a:off x="228600" y="914400"/>
            <a:ext cx="4150733" cy="2413576"/>
            <a:chOff x="228600" y="914400"/>
            <a:chExt cx="4150733" cy="2413576"/>
          </a:xfrm>
        </p:grpSpPr>
        <p:sp>
          <p:nvSpPr>
            <p:cNvPr id="28" name="TextBox 27"/>
            <p:cNvSpPr txBox="1"/>
            <p:nvPr/>
          </p:nvSpPr>
          <p:spPr>
            <a:xfrm>
              <a:off x="457200" y="2743200"/>
              <a:ext cx="3581400" cy="584776"/>
            </a:xfrm>
            <a:prstGeom prst="rect">
              <a:avLst/>
            </a:prstGeom>
            <a:noFill/>
          </p:spPr>
          <p:txBody>
            <a:bodyPr wrap="square" rtlCol="0">
              <a:spAutoFit/>
            </a:bodyPr>
            <a:lstStyle/>
            <a:p>
              <a:r>
                <a:rPr lang="en-US" sz="1600" i="0" dirty="0" smtClean="0">
                  <a:latin typeface="+mn-lt"/>
                </a:rPr>
                <a:t>Flood and Storm Damage Reduction and Dredging</a:t>
              </a:r>
              <a:endParaRPr lang="en-US" sz="1600" i="0" dirty="0">
                <a:latin typeface="+mn-lt"/>
              </a:endParaRPr>
            </a:p>
          </p:txBody>
        </p:sp>
        <p:pic>
          <p:nvPicPr>
            <p:cNvPr id="39" name="Picture 38" descr="levee_breach_katrina.jpg"/>
            <p:cNvPicPr>
              <a:picLocks noChangeAspect="1"/>
            </p:cNvPicPr>
            <p:nvPr/>
          </p:nvPicPr>
          <p:blipFill>
            <a:blip r:embed="rId10"/>
            <a:stretch>
              <a:fillRect/>
            </a:stretch>
          </p:blipFill>
          <p:spPr>
            <a:xfrm>
              <a:off x="228600" y="914400"/>
              <a:ext cx="2159726" cy="1219200"/>
            </a:xfrm>
            <a:prstGeom prst="rect">
              <a:avLst/>
            </a:prstGeom>
          </p:spPr>
        </p:pic>
        <p:pic>
          <p:nvPicPr>
            <p:cNvPr id="24" name="Picture 23" descr="flood_coastal_ex.png"/>
            <p:cNvPicPr>
              <a:picLocks noChangeAspect="1"/>
            </p:cNvPicPr>
            <p:nvPr/>
          </p:nvPicPr>
          <p:blipFill>
            <a:blip r:embed="rId11"/>
            <a:stretch>
              <a:fillRect/>
            </a:stretch>
          </p:blipFill>
          <p:spPr>
            <a:xfrm>
              <a:off x="2286000" y="1295400"/>
              <a:ext cx="2093333" cy="1346976"/>
            </a:xfrm>
            <a:prstGeom prst="rect">
              <a:avLst/>
            </a:prstGeom>
          </p:spPr>
        </p:pic>
      </p:grpSp>
    </p:spTree>
    <p:extLst>
      <p:ext uri="{BB962C8B-B14F-4D97-AF65-F5344CB8AC3E}">
        <p14:creationId xmlns:p14="http://schemas.microsoft.com/office/powerpoint/2010/main" val="292395686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28600"/>
            <a:ext cx="7345362" cy="669925"/>
          </a:xfrm>
        </p:spPr>
        <p:txBody>
          <a:bodyPr/>
          <a:lstStyle/>
          <a:p>
            <a:r>
              <a:rPr lang="en-US" sz="3600" dirty="0" smtClean="0"/>
              <a:t>Military Applications </a:t>
            </a:r>
            <a:endParaRPr lang="en-US" sz="3600" dirty="0"/>
          </a:p>
        </p:txBody>
      </p:sp>
      <p:sp>
        <p:nvSpPr>
          <p:cNvPr id="26" name="TextBox 25"/>
          <p:cNvSpPr txBox="1"/>
          <p:nvPr/>
        </p:nvSpPr>
        <p:spPr>
          <a:xfrm>
            <a:off x="901700" y="3314700"/>
            <a:ext cx="184666" cy="246221"/>
          </a:xfrm>
          <a:prstGeom prst="rect">
            <a:avLst/>
          </a:prstGeom>
          <a:noFill/>
        </p:spPr>
        <p:txBody>
          <a:bodyPr wrap="none" rtlCol="0">
            <a:spAutoFit/>
          </a:bodyPr>
          <a:lstStyle/>
          <a:p>
            <a:endParaRPr lang="en-US" dirty="0"/>
          </a:p>
        </p:txBody>
      </p:sp>
      <p:grpSp>
        <p:nvGrpSpPr>
          <p:cNvPr id="4" name="Group 3"/>
          <p:cNvGrpSpPr/>
          <p:nvPr/>
        </p:nvGrpSpPr>
        <p:grpSpPr>
          <a:xfrm>
            <a:off x="3733801" y="1447800"/>
            <a:ext cx="5410200" cy="4660899"/>
            <a:chOff x="3733801" y="1447800"/>
            <a:chExt cx="5410200" cy="4660899"/>
          </a:xfrm>
        </p:grpSpPr>
        <p:sp>
          <p:nvSpPr>
            <p:cNvPr id="13" name="TextBox 12"/>
            <p:cNvSpPr txBox="1"/>
            <p:nvPr/>
          </p:nvSpPr>
          <p:spPr>
            <a:xfrm>
              <a:off x="5715000" y="1447800"/>
              <a:ext cx="2066316" cy="400110"/>
            </a:xfrm>
            <a:prstGeom prst="rect">
              <a:avLst/>
            </a:prstGeom>
            <a:noFill/>
          </p:spPr>
          <p:txBody>
            <a:bodyPr wrap="square" rtlCol="0">
              <a:spAutoFit/>
            </a:bodyPr>
            <a:lstStyle/>
            <a:p>
              <a:r>
                <a:rPr lang="en-US" sz="2000" i="0" dirty="0" smtClean="0">
                  <a:latin typeface="+mn-lt"/>
                </a:rPr>
                <a:t>Force Protection</a:t>
              </a:r>
              <a:endParaRPr lang="en-US" sz="2000" i="0" dirty="0">
                <a:latin typeface="+mn-lt"/>
              </a:endParaRPr>
            </a:p>
          </p:txBody>
        </p:sp>
        <p:pic>
          <p:nvPicPr>
            <p:cNvPr id="45" name="Picture 9"/>
            <p:cNvPicPr>
              <a:picLocks noChangeAspect="1" noChangeArrowheads="1"/>
            </p:cNvPicPr>
            <p:nvPr/>
          </p:nvPicPr>
          <p:blipFill>
            <a:blip r:embed="rId4">
              <a:extLst>
                <a:ext uri="{28A0092B-C50C-407E-A947-70E740481C1C}">
                  <a14:useLocalDpi xmlns:a14="http://schemas.microsoft.com/office/drawing/2010/main" val="0"/>
                </a:ext>
              </a:extLst>
            </a:blip>
            <a:srcRect t="4260"/>
            <a:stretch>
              <a:fillRect/>
            </a:stretch>
          </p:blipFill>
          <p:spPr bwMode="auto">
            <a:xfrm>
              <a:off x="4953000" y="2057400"/>
              <a:ext cx="4017963" cy="14041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grpSp>
          <p:nvGrpSpPr>
            <p:cNvPr id="51" name="Group 50"/>
            <p:cNvGrpSpPr/>
            <p:nvPr/>
          </p:nvGrpSpPr>
          <p:grpSpPr>
            <a:xfrm>
              <a:off x="3733801" y="3733800"/>
              <a:ext cx="5410200" cy="2374899"/>
              <a:chOff x="0" y="3637967"/>
              <a:chExt cx="7731125" cy="2699333"/>
            </a:xfrm>
          </p:grpSpPr>
          <p:pic>
            <p:nvPicPr>
              <p:cNvPr id="40" name="Picture 2" descr="MXEps"/>
              <p:cNvPicPr>
                <a:picLocks noChangeAspect="1" noChangeArrowheads="1"/>
              </p:cNvPicPr>
              <p:nvPr/>
            </p:nvPicPr>
            <p:blipFill>
              <a:blip r:embed="rId5"/>
              <a:srcRect l="3777" t="9372" r="11998" b="3123"/>
              <a:stretch>
                <a:fillRect/>
              </a:stretch>
            </p:blipFill>
            <p:spPr bwMode="auto">
              <a:xfrm>
                <a:off x="0" y="3743325"/>
                <a:ext cx="2706688" cy="2501900"/>
              </a:xfrm>
              <a:prstGeom prst="rect">
                <a:avLst/>
              </a:prstGeom>
              <a:noFill/>
              <a:ln w="9525">
                <a:solidFill>
                  <a:schemeClr val="tx1"/>
                </a:solidFill>
                <a:miter lim="800000"/>
                <a:headEnd/>
                <a:tailEnd/>
              </a:ln>
            </p:spPr>
          </p:pic>
          <p:pic>
            <p:nvPicPr>
              <p:cNvPr id="41" name="Picture 14"/>
              <p:cNvPicPr>
                <a:picLocks noChangeAspect="1" noChangeArrowheads="1"/>
              </p:cNvPicPr>
              <p:nvPr/>
            </p:nvPicPr>
            <p:blipFill>
              <a:blip r:embed="rId6">
                <a:extLst>
                  <a:ext uri="{28A0092B-C50C-407E-A947-70E740481C1C}">
                    <a14:useLocalDpi xmlns:a14="http://schemas.microsoft.com/office/drawing/2010/main" val="0"/>
                  </a:ext>
                </a:extLst>
              </a:blip>
              <a:srcRect t="14043"/>
              <a:stretch>
                <a:fillRect/>
              </a:stretch>
            </p:blipFill>
            <p:spPr bwMode="auto">
              <a:xfrm>
                <a:off x="2743200" y="3733800"/>
                <a:ext cx="2501900" cy="1603375"/>
              </a:xfrm>
              <a:prstGeom prst="rect">
                <a:avLst/>
              </a:prstGeom>
              <a:noFill/>
              <a:ln w="9525">
                <a:solidFill>
                  <a:srgbClr val="FFFF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grpSp>
            <p:nvGrpSpPr>
              <p:cNvPr id="42" name="Group 4"/>
              <p:cNvGrpSpPr>
                <a:grpSpLocks/>
              </p:cNvGrpSpPr>
              <p:nvPr/>
            </p:nvGrpSpPr>
            <p:grpSpPr bwMode="auto">
              <a:xfrm>
                <a:off x="5241925" y="3743325"/>
                <a:ext cx="2489200" cy="2593975"/>
                <a:chOff x="1895" y="2039"/>
                <a:chExt cx="1524" cy="1588"/>
              </a:xfrm>
            </p:grpSpPr>
            <p:pic>
              <p:nvPicPr>
                <p:cNvPr id="43" name="Picture 5" descr="PlasticStrain"/>
                <p:cNvPicPr>
                  <a:picLocks noChangeAspect="1" noChangeArrowheads="1"/>
                </p:cNvPicPr>
                <p:nvPr/>
              </p:nvPicPr>
              <p:blipFill>
                <a:blip r:embed="rId7"/>
                <a:srcRect l="3723" t="10414" b="3146"/>
                <a:stretch>
                  <a:fillRect/>
                </a:stretch>
              </p:blipFill>
              <p:spPr bwMode="auto">
                <a:xfrm>
                  <a:off x="1895" y="2039"/>
                  <a:ext cx="1524" cy="1588"/>
                </a:xfrm>
                <a:prstGeom prst="rect">
                  <a:avLst/>
                </a:prstGeom>
                <a:noFill/>
                <a:ln w="9525">
                  <a:solidFill>
                    <a:schemeClr val="tx1"/>
                  </a:solidFill>
                  <a:miter lim="800000"/>
                  <a:headEnd/>
                  <a:tailEnd/>
                </a:ln>
              </p:spPr>
            </p:pic>
            <p:sp>
              <p:nvSpPr>
                <p:cNvPr id="44" name="Freeform 6"/>
                <p:cNvSpPr>
                  <a:spLocks/>
                </p:cNvSpPr>
                <p:nvPr/>
              </p:nvSpPr>
              <p:spPr bwMode="auto">
                <a:xfrm>
                  <a:off x="2074" y="2305"/>
                  <a:ext cx="1156" cy="343"/>
                </a:xfrm>
                <a:custGeom>
                  <a:avLst/>
                  <a:gdLst>
                    <a:gd name="T0" fmla="*/ 9 w 2247"/>
                    <a:gd name="T1" fmla="*/ 510 h 510"/>
                    <a:gd name="T2" fmla="*/ 2247 w 2247"/>
                    <a:gd name="T3" fmla="*/ 510 h 510"/>
                    <a:gd name="T4" fmla="*/ 2247 w 2247"/>
                    <a:gd name="T5" fmla="*/ 272 h 510"/>
                    <a:gd name="T6" fmla="*/ 1333 w 2247"/>
                    <a:gd name="T7" fmla="*/ 74 h 510"/>
                    <a:gd name="T8" fmla="*/ 766 w 2247"/>
                    <a:gd name="T9" fmla="*/ 74 h 510"/>
                    <a:gd name="T10" fmla="*/ 692 w 2247"/>
                    <a:gd name="T11" fmla="*/ 41 h 510"/>
                    <a:gd name="T12" fmla="*/ 609 w 2247"/>
                    <a:gd name="T13" fmla="*/ 41 h 510"/>
                    <a:gd name="T14" fmla="*/ 469 w 2247"/>
                    <a:gd name="T15" fmla="*/ 25 h 510"/>
                    <a:gd name="T16" fmla="*/ 354 w 2247"/>
                    <a:gd name="T17" fmla="*/ 8 h 510"/>
                    <a:gd name="T18" fmla="*/ 173 w 2247"/>
                    <a:gd name="T19" fmla="*/ 0 h 510"/>
                    <a:gd name="T20" fmla="*/ 0 w 2247"/>
                    <a:gd name="T21" fmla="*/ 25 h 510"/>
                    <a:gd name="T22" fmla="*/ 9 w 2247"/>
                    <a:gd name="T23" fmla="*/ 510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7" h="510">
                      <a:moveTo>
                        <a:pt x="9" y="510"/>
                      </a:moveTo>
                      <a:lnTo>
                        <a:pt x="2247" y="510"/>
                      </a:lnTo>
                      <a:lnTo>
                        <a:pt x="2247" y="272"/>
                      </a:lnTo>
                      <a:lnTo>
                        <a:pt x="1333" y="74"/>
                      </a:lnTo>
                      <a:lnTo>
                        <a:pt x="766" y="74"/>
                      </a:lnTo>
                      <a:lnTo>
                        <a:pt x="692" y="41"/>
                      </a:lnTo>
                      <a:lnTo>
                        <a:pt x="609" y="41"/>
                      </a:lnTo>
                      <a:lnTo>
                        <a:pt x="469" y="25"/>
                      </a:lnTo>
                      <a:lnTo>
                        <a:pt x="354" y="8"/>
                      </a:lnTo>
                      <a:lnTo>
                        <a:pt x="173" y="0"/>
                      </a:lnTo>
                      <a:lnTo>
                        <a:pt x="0" y="25"/>
                      </a:lnTo>
                      <a:lnTo>
                        <a:pt x="9" y="510"/>
                      </a:lnTo>
                      <a:close/>
                    </a:path>
                  </a:pathLst>
                </a:custGeom>
                <a:noFill/>
                <a:ln w="28575" cmpd="sng">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Times New Roman" charset="0"/>
                    <a:ea typeface="ＭＳ Ｐゴシック" charset="0"/>
                    <a:cs typeface="+mn-cs"/>
                  </a:endParaRPr>
                </a:p>
              </p:txBody>
            </p:sp>
          </p:grpSp>
          <p:sp>
            <p:nvSpPr>
              <p:cNvPr id="46" name="Text Box 3"/>
              <p:cNvSpPr txBox="1">
                <a:spLocks noChangeArrowheads="1"/>
              </p:cNvSpPr>
              <p:nvPr/>
            </p:nvSpPr>
            <p:spPr bwMode="auto">
              <a:xfrm>
                <a:off x="667836" y="3637967"/>
                <a:ext cx="1774585" cy="3498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defRPr/>
                </a:pPr>
                <a:r>
                  <a:rPr lang="en-US" sz="1200" b="1" u="sng" dirty="0">
                    <a:latin typeface="Arial" charset="0"/>
                    <a:ea typeface="ＭＳ Ｐゴシック" charset="0"/>
                    <a:cs typeface="+mn-cs"/>
                  </a:rPr>
                  <a:t>No Overla</a:t>
                </a:r>
                <a:r>
                  <a:rPr lang="en-US" sz="1400" b="1" u="sng" dirty="0">
                    <a:latin typeface="Arial" charset="0"/>
                    <a:ea typeface="ＭＳ Ｐゴシック" charset="0"/>
                    <a:cs typeface="+mn-cs"/>
                  </a:rPr>
                  <a:t>y</a:t>
                </a:r>
              </a:p>
            </p:txBody>
          </p:sp>
          <p:sp>
            <p:nvSpPr>
              <p:cNvPr id="50" name="Text Box 7"/>
              <p:cNvSpPr txBox="1">
                <a:spLocks noChangeArrowheads="1"/>
              </p:cNvSpPr>
              <p:nvPr/>
            </p:nvSpPr>
            <p:spPr bwMode="auto">
              <a:xfrm>
                <a:off x="5756276" y="3762375"/>
                <a:ext cx="1812527" cy="3148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defRPr/>
                </a:pPr>
                <a:r>
                  <a:rPr lang="en-US" sz="1200" b="1" u="sng" dirty="0">
                    <a:latin typeface="Arial" charset="0"/>
                    <a:ea typeface="ＭＳ Ｐゴシック" charset="0"/>
                    <a:cs typeface="+mn-cs"/>
                  </a:rPr>
                  <a:t>With Overlay</a:t>
                </a:r>
              </a:p>
            </p:txBody>
          </p:sp>
        </p:grpSp>
      </p:grpSp>
      <p:grpSp>
        <p:nvGrpSpPr>
          <p:cNvPr id="3" name="Group 2"/>
          <p:cNvGrpSpPr/>
          <p:nvPr/>
        </p:nvGrpSpPr>
        <p:grpSpPr>
          <a:xfrm>
            <a:off x="0" y="1066800"/>
            <a:ext cx="4379148" cy="4885730"/>
            <a:chOff x="0" y="1066800"/>
            <a:chExt cx="4379148" cy="4885730"/>
          </a:xfrm>
        </p:grpSpPr>
        <p:sp>
          <p:nvSpPr>
            <p:cNvPr id="20" name="TextBox 19"/>
            <p:cNvSpPr txBox="1"/>
            <p:nvPr/>
          </p:nvSpPr>
          <p:spPr>
            <a:xfrm>
              <a:off x="0" y="5029200"/>
              <a:ext cx="3607726" cy="923330"/>
            </a:xfrm>
            <a:prstGeom prst="rect">
              <a:avLst/>
            </a:prstGeom>
            <a:noFill/>
          </p:spPr>
          <p:txBody>
            <a:bodyPr wrap="square" rtlCol="0">
              <a:spAutoFit/>
            </a:bodyPr>
            <a:lstStyle/>
            <a:p>
              <a:pPr algn="ctr"/>
              <a:r>
                <a:rPr lang="en-US" sz="1800" i="0" dirty="0" smtClean="0">
                  <a:latin typeface="+mn-lt"/>
                </a:rPr>
                <a:t>Remote Sensing for Threat Detection and Engineering Analysis</a:t>
              </a:r>
              <a:endParaRPr lang="en-US" sz="1800" i="0" dirty="0">
                <a:latin typeface="+mn-lt"/>
              </a:endParaRPr>
            </a:p>
          </p:txBody>
        </p:sp>
        <p:pic>
          <p:nvPicPr>
            <p:cNvPr id="21" name="Picture 10" descr="138d22b3-e0d1-4443-bbdb-acf6c0e37f08"/>
            <p:cNvPicPr>
              <a:picLocks noChangeAspect="1" noChangeArrowheads="1"/>
            </p:cNvPicPr>
            <p:nvPr/>
          </p:nvPicPr>
          <p:blipFill>
            <a:blip r:embed="rId8"/>
            <a:srcRect/>
            <a:stretch>
              <a:fillRect/>
            </a:stretch>
          </p:blipFill>
          <p:spPr bwMode="auto">
            <a:xfrm>
              <a:off x="2590800" y="2667000"/>
              <a:ext cx="1628825" cy="1193276"/>
            </a:xfrm>
            <a:prstGeom prst="rect">
              <a:avLst/>
            </a:prstGeom>
            <a:noFill/>
            <a:effectLst>
              <a:outerShdw blurRad="63500" dist="38099" dir="2700000" algn="ctr" rotWithShape="0">
                <a:schemeClr val="tx1">
                  <a:alpha val="74998"/>
                </a:schemeClr>
              </a:outerShdw>
            </a:effectLst>
          </p:spPr>
        </p:pic>
        <p:pic>
          <p:nvPicPr>
            <p:cNvPr id="22" name="Picture 11" descr="p86"/>
            <p:cNvPicPr>
              <a:picLocks noChangeAspect="1" noChangeArrowheads="1"/>
            </p:cNvPicPr>
            <p:nvPr/>
          </p:nvPicPr>
          <p:blipFill>
            <a:blip r:embed="rId9"/>
            <a:srcRect r="1947"/>
            <a:stretch>
              <a:fillRect/>
            </a:stretch>
          </p:blipFill>
          <p:spPr bwMode="auto">
            <a:xfrm>
              <a:off x="2514600" y="1066800"/>
              <a:ext cx="1864548" cy="1581238"/>
            </a:xfrm>
            <a:prstGeom prst="rect">
              <a:avLst/>
            </a:prstGeom>
            <a:noFill/>
            <a:effectLst>
              <a:outerShdw blurRad="63500" dist="38099" dir="2700000" algn="ctr" rotWithShape="0">
                <a:schemeClr val="tx1">
                  <a:alpha val="74998"/>
                </a:schemeClr>
              </a:outerShdw>
            </a:effectLst>
          </p:spPr>
        </p:pic>
        <p:pic>
          <p:nvPicPr>
            <p:cNvPr id="27" name="Picture 3" descr="mm-windy-120-0280-179_0901"/>
            <p:cNvPicPr>
              <a:picLocks noChangeAspect="1" noChangeArrowheads="1"/>
            </p:cNvPicPr>
            <p:nvPr/>
          </p:nvPicPr>
          <p:blipFill>
            <a:blip r:embed="rId10"/>
            <a:srcRect/>
            <a:stretch>
              <a:fillRect/>
            </a:stretch>
          </p:blipFill>
          <p:spPr bwMode="auto">
            <a:xfrm>
              <a:off x="381000" y="3276600"/>
              <a:ext cx="1936751" cy="1427424"/>
            </a:xfrm>
            <a:prstGeom prst="rect">
              <a:avLst/>
            </a:prstGeom>
            <a:noFill/>
            <a:effectLst>
              <a:outerShdw blurRad="63500" dist="38099" dir="2700000" algn="ctr" rotWithShape="0">
                <a:schemeClr val="tx1">
                  <a:alpha val="74998"/>
                </a:schemeClr>
              </a:outerShdw>
            </a:effectLst>
          </p:spPr>
        </p:pic>
        <p:graphicFrame>
          <p:nvGraphicFramePr>
            <p:cNvPr id="28" name="Object 2"/>
            <p:cNvGraphicFramePr>
              <a:graphicFrameLocks noChangeAspect="1"/>
            </p:cNvGraphicFramePr>
            <p:nvPr>
              <p:extLst>
                <p:ext uri="{D42A27DB-BD31-4B8C-83A1-F6EECF244321}">
                  <p14:modId xmlns:p14="http://schemas.microsoft.com/office/powerpoint/2010/main" val="2689957653"/>
                </p:ext>
              </p:extLst>
            </p:nvPr>
          </p:nvGraphicFramePr>
          <p:xfrm>
            <a:off x="152400" y="1295400"/>
            <a:ext cx="2286741" cy="1676400"/>
          </p:xfrm>
          <a:graphic>
            <a:graphicData uri="http://schemas.openxmlformats.org/presentationml/2006/ole">
              <mc:AlternateContent xmlns:mc="http://schemas.openxmlformats.org/markup-compatibility/2006">
                <mc:Choice xmlns:v="urn:schemas-microsoft-com:vml" Requires="v">
                  <p:oleObj spid="_x0000_s2061" name="Document" r:id="rId11" imgW="4331208" imgH="3176016" progId="Word.Document.8">
                    <p:embed/>
                  </p:oleObj>
                </mc:Choice>
                <mc:Fallback>
                  <p:oleObj name="Document" r:id="rId11" imgW="4331208" imgH="3176016" progId="Word.Document.8">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52400" y="1295400"/>
                          <a:ext cx="2286741" cy="1676400"/>
                        </a:xfrm>
                        <a:prstGeom prst="rect">
                          <a:avLst/>
                        </a:prstGeom>
                        <a:noFill/>
                      </p:spPr>
                    </p:pic>
                  </p:oleObj>
                </mc:Fallback>
              </mc:AlternateContent>
            </a:graphicData>
          </a:graphic>
        </p:graphicFrame>
      </p:grpSp>
    </p:spTree>
    <p:extLst>
      <p:ext uri="{BB962C8B-B14F-4D97-AF65-F5344CB8AC3E}">
        <p14:creationId xmlns:p14="http://schemas.microsoft.com/office/powerpoint/2010/main" val="48767415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p:cNvSpPr>
          <p:nvPr>
            <p:ph type="title"/>
          </p:nvPr>
        </p:nvSpPr>
        <p:spPr>
          <a:xfrm>
            <a:off x="914400" y="228600"/>
            <a:ext cx="7710487" cy="746125"/>
          </a:xfrm>
        </p:spPr>
        <p:txBody>
          <a:bodyPr/>
          <a:lstStyle/>
          <a:p>
            <a:pPr eaLnBrk="1" hangingPunct="1"/>
            <a:r>
              <a:rPr lang="en-US" sz="3600" dirty="0" smtClean="0">
                <a:ea typeface="ＭＳ Ｐゴシック" charset="-128"/>
                <a:cs typeface="ＭＳ Ｐゴシック" charset="-128"/>
              </a:rPr>
              <a:t>What do w</a:t>
            </a:r>
            <a:r>
              <a:rPr lang="en-US" sz="3600" dirty="0" smtClean="0"/>
              <a:t>e have to offer?</a:t>
            </a:r>
            <a:endParaRPr lang="en-US" sz="3600" dirty="0" smtClean="0">
              <a:ea typeface="ＭＳ Ｐゴシック" charset="-128"/>
              <a:cs typeface="ＭＳ Ｐゴシック" charset="-128"/>
            </a:endParaRPr>
          </a:p>
        </p:txBody>
      </p:sp>
      <p:grpSp>
        <p:nvGrpSpPr>
          <p:cNvPr id="8" name="Group 7"/>
          <p:cNvGrpSpPr/>
          <p:nvPr/>
        </p:nvGrpSpPr>
        <p:grpSpPr>
          <a:xfrm>
            <a:off x="2971800" y="1447800"/>
            <a:ext cx="2641041" cy="1800999"/>
            <a:chOff x="208643" y="3076965"/>
            <a:chExt cx="3332742" cy="2917402"/>
          </a:xfrm>
        </p:grpSpPr>
        <p:pic>
          <p:nvPicPr>
            <p:cNvPr id="6" name="Picture 5" descr="Sacramento_River_Levee.jpg"/>
            <p:cNvPicPr>
              <a:picLocks noChangeAspect="1"/>
            </p:cNvPicPr>
            <p:nvPr/>
          </p:nvPicPr>
          <p:blipFill>
            <a:blip r:embed="rId3"/>
            <a:stretch>
              <a:fillRect/>
            </a:stretch>
          </p:blipFill>
          <p:spPr>
            <a:xfrm>
              <a:off x="208643" y="3076965"/>
              <a:ext cx="3332742" cy="2221828"/>
            </a:xfrm>
            <a:prstGeom prst="rect">
              <a:avLst/>
            </a:prstGeom>
          </p:spPr>
        </p:pic>
        <p:sp>
          <p:nvSpPr>
            <p:cNvPr id="11" name="TextBox 10"/>
            <p:cNvSpPr txBox="1"/>
            <p:nvPr/>
          </p:nvSpPr>
          <p:spPr>
            <a:xfrm>
              <a:off x="593272" y="5545662"/>
              <a:ext cx="2500086" cy="448705"/>
            </a:xfrm>
            <a:prstGeom prst="rect">
              <a:avLst/>
            </a:prstGeom>
            <a:noFill/>
          </p:spPr>
          <p:txBody>
            <a:bodyPr wrap="square" rtlCol="0">
              <a:spAutoFit/>
            </a:bodyPr>
            <a:lstStyle/>
            <a:p>
              <a:r>
                <a:rPr lang="en-US" sz="1200" i="0" dirty="0" smtClean="0">
                  <a:latin typeface="+mn-lt"/>
                </a:rPr>
                <a:t>Sacramento Pocket Levee</a:t>
              </a:r>
              <a:endParaRPr lang="en-US" sz="1200" i="0" dirty="0">
                <a:latin typeface="+mn-lt"/>
              </a:endParaRPr>
            </a:p>
          </p:txBody>
        </p:sp>
      </p:grpSp>
      <p:grpSp>
        <p:nvGrpSpPr>
          <p:cNvPr id="13" name="Group 12"/>
          <p:cNvGrpSpPr/>
          <p:nvPr/>
        </p:nvGrpSpPr>
        <p:grpSpPr>
          <a:xfrm>
            <a:off x="5943600" y="1600200"/>
            <a:ext cx="2667000" cy="2015317"/>
            <a:chOff x="611777" y="3429000"/>
            <a:chExt cx="4038600" cy="2743033"/>
          </a:xfrm>
        </p:grpSpPr>
        <p:pic>
          <p:nvPicPr>
            <p:cNvPr id="14" name="Picture 13" descr="pocketLevee3d_domain_side_profile.png"/>
            <p:cNvPicPr>
              <a:picLocks noChangeAspect="1"/>
            </p:cNvPicPr>
            <p:nvPr/>
          </p:nvPicPr>
          <p:blipFill>
            <a:blip r:embed="rId4"/>
            <a:stretch>
              <a:fillRect/>
            </a:stretch>
          </p:blipFill>
          <p:spPr>
            <a:xfrm>
              <a:off x="842554" y="3429000"/>
              <a:ext cx="3450103" cy="1845888"/>
            </a:xfrm>
            <a:prstGeom prst="rect">
              <a:avLst/>
            </a:prstGeom>
          </p:spPr>
        </p:pic>
        <p:sp>
          <p:nvSpPr>
            <p:cNvPr id="15" name="TextBox 14"/>
            <p:cNvSpPr txBox="1"/>
            <p:nvPr/>
          </p:nvSpPr>
          <p:spPr>
            <a:xfrm>
              <a:off x="611777" y="5607020"/>
              <a:ext cx="4038600" cy="565013"/>
            </a:xfrm>
            <a:prstGeom prst="rect">
              <a:avLst/>
            </a:prstGeom>
            <a:noFill/>
          </p:spPr>
          <p:txBody>
            <a:bodyPr wrap="square" rtlCol="0">
              <a:spAutoFit/>
            </a:bodyPr>
            <a:lstStyle/>
            <a:p>
              <a:r>
                <a:rPr lang="en-US" sz="1200" i="0" dirty="0" smtClean="0">
                  <a:latin typeface="+mn-lt"/>
                </a:rPr>
                <a:t>Pocket levee domain with periodic vegetation zone.</a:t>
              </a:r>
              <a:endParaRPr lang="en-US" sz="1200" i="0" dirty="0">
                <a:latin typeface="+mn-lt"/>
              </a:endParaRPr>
            </a:p>
          </p:txBody>
        </p:sp>
      </p:grpSp>
      <p:pic>
        <p:nvPicPr>
          <p:cNvPr id="17" name="Picture 16" descr="level2_root_region.png"/>
          <p:cNvPicPr>
            <a:picLocks noChangeAspect="1"/>
          </p:cNvPicPr>
          <p:nvPr/>
        </p:nvPicPr>
        <p:blipFill>
          <a:blip r:embed="rId5"/>
          <a:stretch>
            <a:fillRect/>
          </a:stretch>
        </p:blipFill>
        <p:spPr>
          <a:xfrm>
            <a:off x="8001000" y="2438400"/>
            <a:ext cx="990600" cy="709985"/>
          </a:xfrm>
          <a:prstGeom prst="rect">
            <a:avLst/>
          </a:prstGeom>
        </p:spPr>
      </p:pic>
      <p:sp>
        <p:nvSpPr>
          <p:cNvPr id="24" name="TextBox 23"/>
          <p:cNvSpPr txBox="1"/>
          <p:nvPr/>
        </p:nvSpPr>
        <p:spPr>
          <a:xfrm>
            <a:off x="914400" y="5562600"/>
            <a:ext cx="2542808" cy="276999"/>
          </a:xfrm>
          <a:prstGeom prst="rect">
            <a:avLst/>
          </a:prstGeom>
          <a:noFill/>
        </p:spPr>
        <p:txBody>
          <a:bodyPr wrap="none" rtlCol="0">
            <a:spAutoFit/>
          </a:bodyPr>
          <a:lstStyle/>
          <a:p>
            <a:r>
              <a:rPr lang="en-US" sz="1200" i="0" dirty="0" smtClean="0">
                <a:latin typeface="+mn-lt"/>
              </a:rPr>
              <a:t>Lab-Scale Surface Erosion Testing </a:t>
            </a:r>
            <a:endParaRPr lang="en-US" sz="1200" i="0" dirty="0">
              <a:latin typeface="+mn-lt"/>
            </a:endParaRPr>
          </a:p>
        </p:txBody>
      </p:sp>
      <p:sp>
        <p:nvSpPr>
          <p:cNvPr id="25" name="TextBox 24"/>
          <p:cNvSpPr txBox="1"/>
          <p:nvPr/>
        </p:nvSpPr>
        <p:spPr>
          <a:xfrm>
            <a:off x="533400" y="1143000"/>
            <a:ext cx="2349500" cy="2816156"/>
          </a:xfrm>
          <a:prstGeom prst="rect">
            <a:avLst/>
          </a:prstGeom>
          <a:noFill/>
        </p:spPr>
        <p:txBody>
          <a:bodyPr wrap="square" rtlCol="0">
            <a:spAutoFit/>
          </a:bodyPr>
          <a:lstStyle/>
          <a:p>
            <a:pPr>
              <a:spcBef>
                <a:spcPts val="600"/>
              </a:spcBef>
              <a:buFont typeface="Arial"/>
              <a:buChar char="•"/>
            </a:pPr>
            <a:r>
              <a:rPr lang="en-US" sz="1800" i="0" dirty="0" smtClean="0">
                <a:latin typeface="+mn-lt"/>
              </a:rPr>
              <a:t>Large (and small) scale experimental facilities</a:t>
            </a:r>
          </a:p>
          <a:p>
            <a:pPr>
              <a:spcBef>
                <a:spcPts val="600"/>
              </a:spcBef>
              <a:buFont typeface="Arial"/>
              <a:buChar char="•"/>
            </a:pPr>
            <a:r>
              <a:rPr lang="en-US" sz="1800" i="0" dirty="0" smtClean="0">
                <a:latin typeface="+mn-lt"/>
              </a:rPr>
              <a:t>HPC and computational modeling resources</a:t>
            </a:r>
          </a:p>
          <a:p>
            <a:pPr>
              <a:spcBef>
                <a:spcPts val="600"/>
              </a:spcBef>
              <a:buFont typeface="Arial"/>
              <a:buChar char="•"/>
            </a:pPr>
            <a:r>
              <a:rPr lang="en-US" sz="1800" dirty="0" smtClean="0">
                <a:latin typeface="+mn-lt"/>
              </a:rPr>
              <a:t>Interesting Problems</a:t>
            </a:r>
          </a:p>
          <a:p>
            <a:pPr>
              <a:spcBef>
                <a:spcPts val="600"/>
              </a:spcBef>
              <a:buFont typeface="Arial"/>
              <a:buChar char="•"/>
            </a:pPr>
            <a:endParaRPr lang="en-US" sz="1800" i="0" dirty="0"/>
          </a:p>
        </p:txBody>
      </p:sp>
      <p:sp>
        <p:nvSpPr>
          <p:cNvPr id="26" name="TextBox 25"/>
          <p:cNvSpPr txBox="1"/>
          <p:nvPr/>
        </p:nvSpPr>
        <p:spPr>
          <a:xfrm>
            <a:off x="4572000" y="990600"/>
            <a:ext cx="3407077" cy="400110"/>
          </a:xfrm>
          <a:prstGeom prst="rect">
            <a:avLst/>
          </a:prstGeom>
          <a:noFill/>
        </p:spPr>
        <p:txBody>
          <a:bodyPr wrap="none" rtlCol="0">
            <a:spAutoFit/>
          </a:bodyPr>
          <a:lstStyle/>
          <a:p>
            <a:r>
              <a:rPr lang="en-US" sz="2000" i="0" u="sng" dirty="0" smtClean="0">
                <a:latin typeface="+mn-lt"/>
              </a:rPr>
              <a:t>Levee Safety and Protection</a:t>
            </a:r>
            <a:endParaRPr lang="en-US" sz="2000" i="0" u="sng" dirty="0">
              <a:latin typeface="+mn-lt"/>
            </a:endParaRPr>
          </a:p>
        </p:txBody>
      </p:sp>
      <p:pic>
        <p:nvPicPr>
          <p:cNvPr id="21" name="Picture 20" descr="test_u_axi_kOmegaSST_pdrop2_nc40_extruded.png"/>
          <p:cNvPicPr>
            <a:picLocks noChangeAspect="1"/>
          </p:cNvPicPr>
          <p:nvPr/>
        </p:nvPicPr>
        <p:blipFill>
          <a:blip r:embed="rId6"/>
          <a:stretch>
            <a:fillRect/>
          </a:stretch>
        </p:blipFill>
        <p:spPr>
          <a:xfrm>
            <a:off x="1905000" y="4114800"/>
            <a:ext cx="1764856" cy="1371600"/>
          </a:xfrm>
          <a:prstGeom prst="rect">
            <a:avLst/>
          </a:prstGeom>
        </p:spPr>
      </p:pic>
      <p:pic>
        <p:nvPicPr>
          <p:cNvPr id="22" name="Picture 21" descr="jet-app-usbr.pdf"/>
          <p:cNvPicPr>
            <a:picLocks noChangeAspect="1"/>
          </p:cNvPicPr>
          <p:nvPr/>
        </p:nvPicPr>
        <p:blipFill>
          <a:blip r:embed="rId7"/>
          <a:stretch>
            <a:fillRect/>
          </a:stretch>
        </p:blipFill>
        <p:spPr>
          <a:xfrm>
            <a:off x="533400" y="3733800"/>
            <a:ext cx="1346200" cy="1792129"/>
          </a:xfrm>
          <a:prstGeom prst="rect">
            <a:avLst/>
          </a:prstGeom>
        </p:spPr>
      </p:pic>
      <p:pic>
        <p:nvPicPr>
          <p:cNvPr id="20" name="Picture 19" descr="plug_test.jpg"/>
          <p:cNvPicPr>
            <a:picLocks noChangeAspect="1"/>
          </p:cNvPicPr>
          <p:nvPr/>
        </p:nvPicPr>
        <p:blipFill>
          <a:blip r:embed="rId8"/>
          <a:stretch>
            <a:fillRect/>
          </a:stretch>
        </p:blipFill>
        <p:spPr>
          <a:xfrm>
            <a:off x="5943600" y="5029200"/>
            <a:ext cx="2095770" cy="1231265"/>
          </a:xfrm>
          <a:prstGeom prst="rect">
            <a:avLst/>
          </a:prstGeom>
        </p:spPr>
      </p:pic>
      <p:pic>
        <p:nvPicPr>
          <p:cNvPr id="2" name="Picture 1"/>
          <p:cNvPicPr>
            <a:picLocks noChangeAspect="1"/>
          </p:cNvPicPr>
          <p:nvPr/>
        </p:nvPicPr>
        <p:blipFill>
          <a:blip r:embed="rId9"/>
          <a:stretch>
            <a:fillRect/>
          </a:stretch>
        </p:blipFill>
        <p:spPr>
          <a:xfrm>
            <a:off x="3886200" y="3657600"/>
            <a:ext cx="2022408" cy="1169885"/>
          </a:xfrm>
          <a:prstGeom prst="rect">
            <a:avLst/>
          </a:prstGeom>
        </p:spPr>
      </p:pic>
      <p:sp>
        <p:nvSpPr>
          <p:cNvPr id="23" name="TextBox 22"/>
          <p:cNvSpPr txBox="1"/>
          <p:nvPr/>
        </p:nvSpPr>
        <p:spPr>
          <a:xfrm>
            <a:off x="4114800" y="4876800"/>
            <a:ext cx="1752600" cy="646331"/>
          </a:xfrm>
          <a:prstGeom prst="rect">
            <a:avLst/>
          </a:prstGeom>
          <a:noFill/>
        </p:spPr>
        <p:txBody>
          <a:bodyPr wrap="square" rtlCol="0">
            <a:spAutoFit/>
          </a:bodyPr>
          <a:lstStyle/>
          <a:p>
            <a:pPr algn="ctr"/>
            <a:r>
              <a:rPr lang="en-US" sz="1200" i="0" dirty="0" smtClean="0">
                <a:latin typeface="+mn-lt"/>
              </a:rPr>
              <a:t>Levee breach in Sacramento-San Joaquin River Delta</a:t>
            </a:r>
            <a:endParaRPr lang="en-US" sz="1200" i="0" dirty="0">
              <a:latin typeface="+mn-lt"/>
            </a:endParaRPr>
          </a:p>
        </p:txBody>
      </p:sp>
      <p:pic>
        <p:nvPicPr>
          <p:cNvPr id="3" name="Picture 2"/>
          <p:cNvPicPr>
            <a:picLocks noChangeAspect="1"/>
          </p:cNvPicPr>
          <p:nvPr/>
        </p:nvPicPr>
        <p:blipFill>
          <a:blip r:embed="rId10"/>
          <a:stretch>
            <a:fillRect/>
          </a:stretch>
        </p:blipFill>
        <p:spPr>
          <a:xfrm>
            <a:off x="6172200" y="3733800"/>
            <a:ext cx="1538639" cy="1165097"/>
          </a:xfrm>
          <a:prstGeom prst="rect">
            <a:avLst/>
          </a:prstGeom>
        </p:spPr>
      </p:pic>
      <p:sp>
        <p:nvSpPr>
          <p:cNvPr id="27" name="TextBox 26"/>
          <p:cNvSpPr txBox="1"/>
          <p:nvPr/>
        </p:nvSpPr>
        <p:spPr>
          <a:xfrm>
            <a:off x="7696200" y="4038600"/>
            <a:ext cx="1295400" cy="457200"/>
          </a:xfrm>
          <a:prstGeom prst="rect">
            <a:avLst/>
          </a:prstGeom>
          <a:noFill/>
        </p:spPr>
        <p:txBody>
          <a:bodyPr wrap="square" rtlCol="0">
            <a:spAutoFit/>
          </a:bodyPr>
          <a:lstStyle/>
          <a:p>
            <a:pPr algn="ctr"/>
            <a:r>
              <a:rPr lang="en-US" sz="1200" i="0" dirty="0" smtClean="0">
                <a:latin typeface="+mn-lt"/>
              </a:rPr>
              <a:t>1:16 Scale Breach Model</a:t>
            </a:r>
            <a:endParaRPr lang="en-US" sz="1200" i="0" dirty="0">
              <a:latin typeface="+mn-lt"/>
            </a:endParaRPr>
          </a:p>
        </p:txBody>
      </p:sp>
      <p:sp>
        <p:nvSpPr>
          <p:cNvPr id="28" name="TextBox 27"/>
          <p:cNvSpPr txBox="1"/>
          <p:nvPr/>
        </p:nvSpPr>
        <p:spPr>
          <a:xfrm>
            <a:off x="8001000" y="5334000"/>
            <a:ext cx="1143000" cy="646331"/>
          </a:xfrm>
          <a:prstGeom prst="rect">
            <a:avLst/>
          </a:prstGeom>
          <a:noFill/>
        </p:spPr>
        <p:txBody>
          <a:bodyPr wrap="square" rtlCol="0">
            <a:spAutoFit/>
          </a:bodyPr>
          <a:lstStyle/>
          <a:p>
            <a:pPr algn="ctr"/>
            <a:r>
              <a:rPr lang="en-US" sz="1200" i="0" dirty="0" smtClean="0">
                <a:latin typeface="+mn-lt"/>
              </a:rPr>
              <a:t>ERDC Full Scale Breach Test Facility</a:t>
            </a:r>
            <a:endParaRPr lang="en-US" sz="1200" i="0" dirty="0">
              <a:latin typeface="+mn-lt"/>
            </a:endParaRPr>
          </a:p>
        </p:txBody>
      </p:sp>
    </p:spTree>
    <p:extLst>
      <p:ext uri="{BB962C8B-B14F-4D97-AF65-F5344CB8AC3E}">
        <p14:creationId xmlns:p14="http://schemas.microsoft.com/office/powerpoint/2010/main" val="365360405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98424"/>
          </a:xfrm>
        </p:spPr>
        <p:txBody>
          <a:bodyPr>
            <a:normAutofit/>
          </a:bodyPr>
          <a:lstStyle/>
          <a:p>
            <a:r>
              <a:rPr lang="en-US" dirty="0" smtClean="0"/>
              <a:t>Environmental Modeling Challenges</a:t>
            </a:r>
            <a:endParaRPr lang="en-US" dirty="0"/>
          </a:p>
        </p:txBody>
      </p:sp>
      <p:sp>
        <p:nvSpPr>
          <p:cNvPr id="3" name="Content Placeholder 2"/>
          <p:cNvSpPr>
            <a:spLocks noGrp="1"/>
          </p:cNvSpPr>
          <p:nvPr>
            <p:ph sz="half" idx="1"/>
          </p:nvPr>
        </p:nvSpPr>
        <p:spPr>
          <a:xfrm>
            <a:off x="228600" y="4572000"/>
            <a:ext cx="3733800" cy="1143000"/>
          </a:xfrm>
        </p:spPr>
        <p:txBody>
          <a:bodyPr>
            <a:normAutofit fontScale="92500" lnSpcReduction="10000"/>
          </a:bodyPr>
          <a:lstStyle/>
          <a:p>
            <a:pPr marL="0" indent="0">
              <a:buNone/>
            </a:pPr>
            <a:r>
              <a:rPr lang="en-US" sz="1800" b="0" dirty="0" smtClean="0"/>
              <a:t>400 river miles from upstream of Old River Control to Gulf of Mexico</a:t>
            </a:r>
          </a:p>
          <a:p>
            <a:pPr marL="0" indent="0">
              <a:buNone/>
            </a:pPr>
            <a:r>
              <a:rPr lang="en-US" sz="1800" b="0" dirty="0" smtClean="0"/>
              <a:t>9.3+ million acres</a:t>
            </a:r>
          </a:p>
          <a:p>
            <a:pPr marL="0" indent="0">
              <a:buNone/>
            </a:pPr>
            <a:r>
              <a:rPr lang="en-US" sz="1800" b="0" dirty="0" smtClean="0"/>
              <a:t>100 m resolution in river</a:t>
            </a:r>
          </a:p>
        </p:txBody>
      </p:sp>
      <p:grpSp>
        <p:nvGrpSpPr>
          <p:cNvPr id="4" name="Group 3"/>
          <p:cNvGrpSpPr/>
          <p:nvPr/>
        </p:nvGrpSpPr>
        <p:grpSpPr>
          <a:xfrm>
            <a:off x="533400" y="1219200"/>
            <a:ext cx="2779101" cy="3285186"/>
            <a:chOff x="533400" y="1219200"/>
            <a:chExt cx="2779101" cy="3285186"/>
          </a:xfrm>
        </p:grpSpPr>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1294933"/>
              <a:ext cx="2535126" cy="2805279"/>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7"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373889" y="1219200"/>
              <a:ext cx="938612" cy="1269681"/>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8"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94631" y="3249530"/>
              <a:ext cx="1241438" cy="1254856"/>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grpSp>
      <p:grpSp>
        <p:nvGrpSpPr>
          <p:cNvPr id="13" name="Group 12"/>
          <p:cNvGrpSpPr/>
          <p:nvPr/>
        </p:nvGrpSpPr>
        <p:grpSpPr>
          <a:xfrm>
            <a:off x="4216682" y="1752600"/>
            <a:ext cx="4515765" cy="3892028"/>
            <a:chOff x="4311465" y="2343460"/>
            <a:chExt cx="4708709" cy="4085450"/>
          </a:xfrm>
        </p:grpSpPr>
        <p:pic>
          <p:nvPicPr>
            <p:cNvPr id="10"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96569" y="2343460"/>
              <a:ext cx="3523605" cy="31390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56692" y="4985503"/>
              <a:ext cx="2163481" cy="14434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311465" y="3846682"/>
              <a:ext cx="2370207" cy="25822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14" name="Rectangle 13"/>
          <p:cNvSpPr/>
          <p:nvPr/>
        </p:nvSpPr>
        <p:spPr>
          <a:xfrm>
            <a:off x="152400" y="914400"/>
            <a:ext cx="4724400" cy="338554"/>
          </a:xfrm>
          <a:prstGeom prst="rect">
            <a:avLst/>
          </a:prstGeom>
        </p:spPr>
        <p:txBody>
          <a:bodyPr wrap="square">
            <a:spAutoFit/>
          </a:bodyPr>
          <a:lstStyle/>
          <a:p>
            <a:r>
              <a:rPr lang="en-US" sz="1600" b="1" i="0" dirty="0" smtClean="0">
                <a:latin typeface="+mn-lt"/>
              </a:rPr>
              <a:t>Large domains to capture system behavior</a:t>
            </a:r>
          </a:p>
        </p:txBody>
      </p:sp>
      <p:sp>
        <p:nvSpPr>
          <p:cNvPr id="15" name="Rectangle 14"/>
          <p:cNvSpPr/>
          <p:nvPr/>
        </p:nvSpPr>
        <p:spPr>
          <a:xfrm>
            <a:off x="4648200" y="990600"/>
            <a:ext cx="4343400" cy="584776"/>
          </a:xfrm>
          <a:prstGeom prst="rect">
            <a:avLst/>
          </a:prstGeom>
        </p:spPr>
        <p:txBody>
          <a:bodyPr wrap="square">
            <a:spAutoFit/>
          </a:bodyPr>
          <a:lstStyle/>
          <a:p>
            <a:r>
              <a:rPr lang="en-US" sz="1600" b="1" i="0" dirty="0" smtClean="0">
                <a:latin typeface="+mn-lt"/>
              </a:rPr>
              <a:t>Detailed resolution and physics needed for </a:t>
            </a:r>
          </a:p>
          <a:p>
            <a:r>
              <a:rPr lang="en-US" sz="1600" b="1" i="0" dirty="0" smtClean="0">
                <a:latin typeface="+mn-lt"/>
              </a:rPr>
              <a:t>engineering analysis</a:t>
            </a:r>
          </a:p>
        </p:txBody>
      </p:sp>
      <p:sp>
        <p:nvSpPr>
          <p:cNvPr id="17" name="Content Placeholder 2"/>
          <p:cNvSpPr>
            <a:spLocks noGrp="1"/>
          </p:cNvSpPr>
          <p:nvPr>
            <p:ph sz="half" idx="1"/>
          </p:nvPr>
        </p:nvSpPr>
        <p:spPr>
          <a:xfrm>
            <a:off x="4572000" y="5791200"/>
            <a:ext cx="3759482" cy="381000"/>
          </a:xfrm>
        </p:spPr>
        <p:txBody>
          <a:bodyPr>
            <a:normAutofit/>
          </a:bodyPr>
          <a:lstStyle/>
          <a:p>
            <a:pPr marL="0" indent="0">
              <a:buNone/>
            </a:pPr>
            <a:r>
              <a:rPr lang="en-US" sz="1400" b="0" dirty="0" smtClean="0"/>
              <a:t>Base versus Plan Study for Fish Passage</a:t>
            </a:r>
            <a:endParaRPr lang="en-US" sz="1400" b="0" dirty="0"/>
          </a:p>
        </p:txBody>
      </p:sp>
    </p:spTree>
    <p:extLst>
      <p:ext uri="{BB962C8B-B14F-4D97-AF65-F5344CB8AC3E}">
        <p14:creationId xmlns:p14="http://schemas.microsoft.com/office/powerpoint/2010/main" val="2671346616"/>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allAtOnce"/>
      <p:bldP spid="14" grpId="0"/>
      <p:bldP spid="15" grpId="0"/>
      <p:bldP spid="17"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the problem? </a:t>
            </a:r>
            <a:endParaRPr lang="en-US" dirty="0"/>
          </a:p>
        </p:txBody>
      </p:sp>
      <p:grpSp>
        <p:nvGrpSpPr>
          <p:cNvPr id="8" name="Group 7"/>
          <p:cNvGrpSpPr/>
          <p:nvPr/>
        </p:nvGrpSpPr>
        <p:grpSpPr>
          <a:xfrm>
            <a:off x="533400" y="3505200"/>
            <a:ext cx="7315200" cy="2785533"/>
            <a:chOff x="-59868" y="2688898"/>
            <a:chExt cx="7040177" cy="3525635"/>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868" y="2688898"/>
              <a:ext cx="6778192" cy="3525635"/>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5862" y="3995785"/>
              <a:ext cx="6412462" cy="1882290"/>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21013" y="3459381"/>
              <a:ext cx="4959296" cy="1072807"/>
            </a:xfrm>
            <a:prstGeom prst="rect">
              <a:avLst/>
            </a:prstGeom>
          </p:spPr>
        </p:pic>
      </p:grpSp>
      <p:grpSp>
        <p:nvGrpSpPr>
          <p:cNvPr id="9" name="Group 8"/>
          <p:cNvGrpSpPr/>
          <p:nvPr/>
        </p:nvGrpSpPr>
        <p:grpSpPr>
          <a:xfrm>
            <a:off x="609600" y="1079233"/>
            <a:ext cx="1728840" cy="1896989"/>
            <a:chOff x="304800" y="3671340"/>
            <a:chExt cx="2043175" cy="2096524"/>
          </a:xfrm>
        </p:grpSpPr>
        <p:pic>
          <p:nvPicPr>
            <p:cNvPr id="10" name="Picture 9" descr="Haiti_relief_landing_jan22.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4800" y="3671340"/>
              <a:ext cx="2043175" cy="1357860"/>
            </a:xfrm>
            <a:prstGeom prst="rect">
              <a:avLst/>
            </a:prstGeom>
          </p:spPr>
        </p:pic>
        <p:sp>
          <p:nvSpPr>
            <p:cNvPr id="11" name="TextBox 10"/>
            <p:cNvSpPr txBox="1"/>
            <p:nvPr/>
          </p:nvSpPr>
          <p:spPr>
            <a:xfrm>
              <a:off x="457200" y="5029200"/>
              <a:ext cx="1676400" cy="738664"/>
            </a:xfrm>
            <a:prstGeom prst="rect">
              <a:avLst/>
            </a:prstGeom>
            <a:noFill/>
          </p:spPr>
          <p:txBody>
            <a:bodyPr wrap="square" rtlCol="0">
              <a:spAutoFit/>
            </a:bodyPr>
            <a:lstStyle/>
            <a:p>
              <a:r>
                <a:rPr lang="en-US" sz="1400" i="0" dirty="0" smtClean="0">
                  <a:latin typeface="+mn-lt"/>
                </a:rPr>
                <a:t>Logistics for Humanitarian Aid, Haiti 2010</a:t>
              </a:r>
              <a:endParaRPr lang="en-US" sz="1400" i="0" dirty="0">
                <a:latin typeface="+mn-lt"/>
              </a:endParaRPr>
            </a:p>
          </p:txBody>
        </p:sp>
      </p:grpSp>
      <p:grpSp>
        <p:nvGrpSpPr>
          <p:cNvPr id="14" name="Group 13"/>
          <p:cNvGrpSpPr/>
          <p:nvPr/>
        </p:nvGrpSpPr>
        <p:grpSpPr>
          <a:xfrm>
            <a:off x="4343400" y="381000"/>
            <a:ext cx="4495800" cy="3265344"/>
            <a:chOff x="4419600" y="1676400"/>
            <a:chExt cx="4553868" cy="3861376"/>
          </a:xfrm>
        </p:grpSpPr>
        <p:grpSp>
          <p:nvGrpSpPr>
            <p:cNvPr id="15" name="Group 14"/>
            <p:cNvGrpSpPr/>
            <p:nvPr/>
          </p:nvGrpSpPr>
          <p:grpSpPr>
            <a:xfrm>
              <a:off x="4419600" y="1676400"/>
              <a:ext cx="4553868" cy="3181350"/>
              <a:chOff x="3703210" y="811377"/>
              <a:chExt cx="5239668" cy="3333750"/>
            </a:xfrm>
          </p:grpSpPr>
          <p:pic>
            <p:nvPicPr>
              <p:cNvPr id="18" name="Picture 17" descr="NJ_Loc1_LongBranch_BeachErosion.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16165" y="811377"/>
                <a:ext cx="2626713" cy="3333750"/>
              </a:xfrm>
              <a:prstGeom prst="rect">
                <a:avLst/>
              </a:prstGeom>
            </p:spPr>
          </p:pic>
          <p:pic>
            <p:nvPicPr>
              <p:cNvPr id="19" name="Picture 18" descr="NJ_Loc3_Mantoloking_Breach.jp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703210" y="811377"/>
                <a:ext cx="2612955" cy="3317874"/>
              </a:xfrm>
              <a:prstGeom prst="rect">
                <a:avLst/>
              </a:prstGeom>
            </p:spPr>
          </p:pic>
        </p:grpSp>
        <p:sp>
          <p:nvSpPr>
            <p:cNvPr id="16" name="TextBox 15"/>
            <p:cNvSpPr txBox="1"/>
            <p:nvPr/>
          </p:nvSpPr>
          <p:spPr>
            <a:xfrm>
              <a:off x="4648200" y="4953000"/>
              <a:ext cx="4267200" cy="584776"/>
            </a:xfrm>
            <a:prstGeom prst="rect">
              <a:avLst/>
            </a:prstGeom>
            <a:noFill/>
          </p:spPr>
          <p:txBody>
            <a:bodyPr wrap="square" rtlCol="0">
              <a:spAutoFit/>
            </a:bodyPr>
            <a:lstStyle/>
            <a:p>
              <a:r>
                <a:rPr lang="en-US" sz="1600" i="0" dirty="0" smtClean="0">
                  <a:latin typeface="+mn-lt"/>
                </a:rPr>
                <a:t>Super-storm Sandy led to wide spread beach erosion from Virginia to New York.</a:t>
              </a:r>
              <a:endParaRPr lang="en-US" sz="1600" i="0" dirty="0">
                <a:latin typeface="+mn-lt"/>
              </a:endParaRPr>
            </a:p>
          </p:txBody>
        </p:sp>
      </p:grpSp>
      <p:pic>
        <p:nvPicPr>
          <p:cNvPr id="20" name="Picture 19"/>
          <p:cNvPicPr/>
          <p:nvPr/>
        </p:nvPicPr>
        <p:blipFill>
          <a:blip r:embed="rId8" cstate="print">
            <a:extLst>
              <a:ext uri="{28A0092B-C50C-407E-A947-70E740481C1C}">
                <a14:useLocalDpi xmlns:a14="http://schemas.microsoft.com/office/drawing/2010/main" val="0"/>
              </a:ext>
            </a:extLst>
          </a:blip>
          <a:stretch>
            <a:fillRect/>
          </a:stretch>
        </p:blipFill>
        <p:spPr>
          <a:xfrm>
            <a:off x="2438400" y="1066800"/>
            <a:ext cx="1752600" cy="1219200"/>
          </a:xfrm>
          <a:prstGeom prst="rect">
            <a:avLst/>
          </a:prstGeom>
        </p:spPr>
      </p:pic>
      <p:sp>
        <p:nvSpPr>
          <p:cNvPr id="21" name="TextBox 20"/>
          <p:cNvSpPr txBox="1"/>
          <p:nvPr/>
        </p:nvSpPr>
        <p:spPr>
          <a:xfrm>
            <a:off x="2590800" y="2286000"/>
            <a:ext cx="1676400" cy="738664"/>
          </a:xfrm>
          <a:prstGeom prst="rect">
            <a:avLst/>
          </a:prstGeom>
          <a:noFill/>
        </p:spPr>
        <p:txBody>
          <a:bodyPr wrap="square" rtlCol="0">
            <a:spAutoFit/>
          </a:bodyPr>
          <a:lstStyle/>
          <a:p>
            <a:r>
              <a:rPr lang="en-US" sz="1400" i="0" dirty="0" smtClean="0">
                <a:latin typeface="+mn-lt"/>
              </a:rPr>
              <a:t>Support for </a:t>
            </a:r>
            <a:r>
              <a:rPr lang="en-US" sz="1400" i="0" dirty="0" err="1" smtClean="0">
                <a:latin typeface="+mn-lt"/>
              </a:rPr>
              <a:t>Nearshore</a:t>
            </a:r>
            <a:r>
              <a:rPr lang="en-US" sz="1400" i="0" dirty="0" smtClean="0">
                <a:latin typeface="+mn-lt"/>
              </a:rPr>
              <a:t> Military Operations</a:t>
            </a:r>
            <a:endParaRPr lang="en-US" sz="1400" i="0" dirty="0">
              <a:latin typeface="+mn-lt"/>
            </a:endParaRPr>
          </a:p>
        </p:txBody>
      </p:sp>
      <p:sp>
        <p:nvSpPr>
          <p:cNvPr id="22" name="Oval 21"/>
          <p:cNvSpPr/>
          <p:nvPr/>
        </p:nvSpPr>
        <p:spPr>
          <a:xfrm>
            <a:off x="2286000" y="4267200"/>
            <a:ext cx="990600" cy="762000"/>
          </a:xfrm>
          <a:prstGeom prst="ellipse">
            <a:avLst/>
          </a:prstGeom>
          <a:noFill/>
          <a:ln w="38100" cmpd="sng">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3" name="Oval 22"/>
          <p:cNvSpPr/>
          <p:nvPr/>
        </p:nvSpPr>
        <p:spPr>
          <a:xfrm>
            <a:off x="3962400" y="4724400"/>
            <a:ext cx="990600" cy="762000"/>
          </a:xfrm>
          <a:prstGeom prst="ellipse">
            <a:avLst/>
          </a:prstGeom>
          <a:noFill/>
          <a:ln w="38100" cmpd="sng">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4" name="Oval 23"/>
          <p:cNvSpPr/>
          <p:nvPr/>
        </p:nvSpPr>
        <p:spPr>
          <a:xfrm>
            <a:off x="3810000" y="4114800"/>
            <a:ext cx="1524000" cy="762000"/>
          </a:xfrm>
          <a:prstGeom prst="ellipse">
            <a:avLst/>
          </a:prstGeom>
          <a:noFill/>
          <a:ln w="38100" cmpd="sng">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617432458"/>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do we need to solve the problem?</a:t>
            </a:r>
            <a:endParaRPr lang="en-US" dirty="0"/>
          </a:p>
        </p:txBody>
      </p:sp>
      <p:grpSp>
        <p:nvGrpSpPr>
          <p:cNvPr id="8" name="Group 7"/>
          <p:cNvGrpSpPr/>
          <p:nvPr/>
        </p:nvGrpSpPr>
        <p:grpSpPr>
          <a:xfrm>
            <a:off x="533400" y="1066800"/>
            <a:ext cx="7848600" cy="2785533"/>
            <a:chOff x="-59868" y="2688898"/>
            <a:chExt cx="7040177" cy="3525635"/>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868" y="2688898"/>
              <a:ext cx="6778192" cy="3525635"/>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5862" y="3995785"/>
              <a:ext cx="6412462" cy="1882290"/>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21013" y="3459381"/>
              <a:ext cx="4959296" cy="1072807"/>
            </a:xfrm>
            <a:prstGeom prst="rect">
              <a:avLst/>
            </a:prstGeom>
          </p:spPr>
        </p:pic>
      </p:grpSp>
      <p:sp>
        <p:nvSpPr>
          <p:cNvPr id="3" name="Oval 2"/>
          <p:cNvSpPr/>
          <p:nvPr/>
        </p:nvSpPr>
        <p:spPr>
          <a:xfrm>
            <a:off x="2514600" y="2057400"/>
            <a:ext cx="4800600" cy="1447800"/>
          </a:xfrm>
          <a:prstGeom prst="ellipse">
            <a:avLst/>
          </a:prstGeom>
          <a:noFill/>
          <a:ln w="38100" cmpd="sng">
            <a:solidFill>
              <a:srgbClr val="EF413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 name="Oval 3"/>
          <p:cNvSpPr/>
          <p:nvPr/>
        </p:nvSpPr>
        <p:spPr>
          <a:xfrm>
            <a:off x="6629400" y="1524000"/>
            <a:ext cx="2057400" cy="1371600"/>
          </a:xfrm>
          <a:prstGeom prst="ellipse">
            <a:avLst/>
          </a:prstGeom>
          <a:noFill/>
          <a:ln w="38100" cmpd="sng">
            <a:solidFill>
              <a:srgbClr val="EF413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5" name="TextBox 24"/>
          <p:cNvSpPr txBox="1"/>
          <p:nvPr/>
        </p:nvSpPr>
        <p:spPr>
          <a:xfrm>
            <a:off x="381000" y="3810000"/>
            <a:ext cx="3332801" cy="369332"/>
          </a:xfrm>
          <a:prstGeom prst="rect">
            <a:avLst/>
          </a:prstGeom>
          <a:noFill/>
        </p:spPr>
        <p:txBody>
          <a:bodyPr wrap="none" rtlCol="0">
            <a:spAutoFit/>
          </a:bodyPr>
          <a:lstStyle/>
          <a:p>
            <a:r>
              <a:rPr lang="en-US" sz="1800" i="0" u="sng" dirty="0" smtClean="0">
                <a:latin typeface="+mn-lt"/>
              </a:rPr>
              <a:t>Wave Action Balance Equation</a:t>
            </a:r>
            <a:endParaRPr lang="en-US" sz="1800" i="0" u="sng" dirty="0">
              <a:latin typeface="+mn-lt"/>
            </a:endParaRPr>
          </a:p>
        </p:txBody>
      </p:sp>
      <p:grpSp>
        <p:nvGrpSpPr>
          <p:cNvPr id="26" name="Group 25"/>
          <p:cNvGrpSpPr/>
          <p:nvPr/>
        </p:nvGrpSpPr>
        <p:grpSpPr>
          <a:xfrm>
            <a:off x="4648200" y="4191000"/>
            <a:ext cx="3187700" cy="1485900"/>
            <a:chOff x="4267200" y="4724400"/>
            <a:chExt cx="3187700" cy="1485900"/>
          </a:xfrm>
        </p:grpSpPr>
        <p:pic>
          <p:nvPicPr>
            <p:cNvPr id="27" name="Picture 26"/>
            <p:cNvPicPr>
              <a:picLocks noChangeAspect="1"/>
            </p:cNvPicPr>
            <p:nvPr/>
          </p:nvPicPr>
          <p:blipFill>
            <a:blip r:embed="rId5"/>
            <a:stretch>
              <a:fillRect/>
            </a:stretch>
          </p:blipFill>
          <p:spPr>
            <a:xfrm>
              <a:off x="4419600" y="4724400"/>
              <a:ext cx="2870200" cy="711200"/>
            </a:xfrm>
            <a:prstGeom prst="rect">
              <a:avLst/>
            </a:prstGeom>
          </p:spPr>
        </p:pic>
        <p:pic>
          <p:nvPicPr>
            <p:cNvPr id="28" name="Picture 27"/>
            <p:cNvPicPr>
              <a:picLocks noChangeAspect="1"/>
            </p:cNvPicPr>
            <p:nvPr/>
          </p:nvPicPr>
          <p:blipFill>
            <a:blip r:embed="rId6"/>
            <a:stretch>
              <a:fillRect/>
            </a:stretch>
          </p:blipFill>
          <p:spPr>
            <a:xfrm>
              <a:off x="4267200" y="5410200"/>
              <a:ext cx="3187700" cy="800100"/>
            </a:xfrm>
            <a:prstGeom prst="rect">
              <a:avLst/>
            </a:prstGeom>
          </p:spPr>
        </p:pic>
      </p:grpSp>
      <p:grpSp>
        <p:nvGrpSpPr>
          <p:cNvPr id="29" name="Group 28"/>
          <p:cNvGrpSpPr/>
          <p:nvPr/>
        </p:nvGrpSpPr>
        <p:grpSpPr>
          <a:xfrm>
            <a:off x="838200" y="4191000"/>
            <a:ext cx="2415153" cy="1524000"/>
            <a:chOff x="1013847" y="4724400"/>
            <a:chExt cx="2415153" cy="1524000"/>
          </a:xfrm>
        </p:grpSpPr>
        <p:pic>
          <p:nvPicPr>
            <p:cNvPr id="30" name="Picture 29"/>
            <p:cNvPicPr>
              <a:picLocks noChangeAspect="1"/>
            </p:cNvPicPr>
            <p:nvPr/>
          </p:nvPicPr>
          <p:blipFill>
            <a:blip r:embed="rId7"/>
            <a:stretch>
              <a:fillRect/>
            </a:stretch>
          </p:blipFill>
          <p:spPr>
            <a:xfrm>
              <a:off x="2209800" y="5410200"/>
              <a:ext cx="1140502" cy="838200"/>
            </a:xfrm>
            <a:prstGeom prst="rect">
              <a:avLst/>
            </a:prstGeom>
          </p:spPr>
        </p:pic>
        <p:pic>
          <p:nvPicPr>
            <p:cNvPr id="31" name="Picture 30"/>
            <p:cNvPicPr>
              <a:picLocks noChangeAspect="1"/>
            </p:cNvPicPr>
            <p:nvPr/>
          </p:nvPicPr>
          <p:blipFill>
            <a:blip r:embed="rId8"/>
            <a:stretch>
              <a:fillRect/>
            </a:stretch>
          </p:blipFill>
          <p:spPr>
            <a:xfrm>
              <a:off x="1013847" y="4724400"/>
              <a:ext cx="2415153" cy="838200"/>
            </a:xfrm>
            <a:prstGeom prst="rect">
              <a:avLst/>
            </a:prstGeom>
          </p:spPr>
        </p:pic>
      </p:grpSp>
      <p:pic>
        <p:nvPicPr>
          <p:cNvPr id="32" name="Picture 31"/>
          <p:cNvPicPr>
            <a:picLocks noChangeAspect="1"/>
          </p:cNvPicPr>
          <p:nvPr/>
        </p:nvPicPr>
        <p:blipFill>
          <a:blip r:embed="rId9"/>
          <a:stretch>
            <a:fillRect/>
          </a:stretch>
        </p:blipFill>
        <p:spPr>
          <a:xfrm>
            <a:off x="2819400" y="5562600"/>
            <a:ext cx="2849880" cy="685800"/>
          </a:xfrm>
          <a:prstGeom prst="rect">
            <a:avLst/>
          </a:prstGeom>
        </p:spPr>
      </p:pic>
    </p:spTree>
    <p:extLst>
      <p:ext uri="{BB962C8B-B14F-4D97-AF65-F5344CB8AC3E}">
        <p14:creationId xmlns:p14="http://schemas.microsoft.com/office/powerpoint/2010/main" val="1512182949"/>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381000"/>
            <a:ext cx="4399965" cy="1143000"/>
          </a:xfrm>
        </p:spPr>
        <p:txBody>
          <a:bodyPr>
            <a:noAutofit/>
          </a:bodyPr>
          <a:lstStyle/>
          <a:p>
            <a:r>
              <a:rPr lang="en-US" sz="3200" dirty="0" smtClean="0">
                <a:solidFill>
                  <a:srgbClr val="000000"/>
                </a:solidFill>
              </a:rPr>
              <a:t>Measurement of Littoral Bathymetry</a:t>
            </a:r>
            <a:endParaRPr lang="en-US" sz="3200" dirty="0">
              <a:solidFill>
                <a:srgbClr val="000000"/>
              </a:solidFill>
            </a:endParaRPr>
          </a:p>
        </p:txBody>
      </p:sp>
      <p:sp>
        <p:nvSpPr>
          <p:cNvPr id="3" name="Content Placeholder 2"/>
          <p:cNvSpPr>
            <a:spLocks noGrp="1"/>
          </p:cNvSpPr>
          <p:nvPr>
            <p:ph idx="1"/>
          </p:nvPr>
        </p:nvSpPr>
        <p:spPr>
          <a:xfrm>
            <a:off x="152400" y="1676400"/>
            <a:ext cx="3581400" cy="4114800"/>
          </a:xfrm>
        </p:spPr>
        <p:txBody>
          <a:bodyPr>
            <a:noAutofit/>
          </a:bodyPr>
          <a:lstStyle/>
          <a:p>
            <a:pPr>
              <a:spcBef>
                <a:spcPts val="1200"/>
              </a:spcBef>
              <a:spcAft>
                <a:spcPts val="600"/>
              </a:spcAft>
            </a:pPr>
            <a:r>
              <a:rPr lang="en-US" sz="1800" b="0" dirty="0" smtClean="0"/>
              <a:t>Nautical Charts</a:t>
            </a:r>
          </a:p>
          <a:p>
            <a:pPr>
              <a:spcBef>
                <a:spcPts val="1200"/>
              </a:spcBef>
              <a:spcAft>
                <a:spcPts val="600"/>
              </a:spcAft>
            </a:pPr>
            <a:r>
              <a:rPr lang="en-US" sz="1800" b="0" dirty="0" smtClean="0"/>
              <a:t>Rod and Level </a:t>
            </a:r>
            <a:endParaRPr lang="en-US" sz="1800" b="0" dirty="0"/>
          </a:p>
          <a:p>
            <a:pPr>
              <a:spcBef>
                <a:spcPts val="1200"/>
              </a:spcBef>
              <a:spcAft>
                <a:spcPts val="600"/>
              </a:spcAft>
            </a:pPr>
            <a:r>
              <a:rPr lang="en-US" sz="1800" b="0" dirty="0" smtClean="0"/>
              <a:t>Real Time Kinematic -Global Positioning System (RTK-GPS)</a:t>
            </a:r>
          </a:p>
          <a:p>
            <a:pPr lvl="1">
              <a:spcBef>
                <a:spcPts val="1200"/>
              </a:spcBef>
              <a:spcAft>
                <a:spcPts val="600"/>
              </a:spcAft>
            </a:pPr>
            <a:r>
              <a:rPr lang="en-US" sz="1800" b="0" dirty="0" smtClean="0"/>
              <a:t>CRAB or LARC</a:t>
            </a:r>
          </a:p>
          <a:p>
            <a:pPr lvl="1">
              <a:spcBef>
                <a:spcPts val="1200"/>
              </a:spcBef>
              <a:spcAft>
                <a:spcPts val="600"/>
              </a:spcAft>
            </a:pPr>
            <a:r>
              <a:rPr lang="en-US" sz="1800" b="0" dirty="0" smtClean="0"/>
              <a:t>Jet-ski, ATV, backpack</a:t>
            </a:r>
          </a:p>
          <a:p>
            <a:pPr>
              <a:spcBef>
                <a:spcPts val="1200"/>
              </a:spcBef>
              <a:spcAft>
                <a:spcPts val="600"/>
              </a:spcAft>
            </a:pPr>
            <a:r>
              <a:rPr lang="en-US" sz="1800" b="0" dirty="0" smtClean="0"/>
              <a:t>All are either not accurate, expensive, or only cover limited regions</a:t>
            </a:r>
          </a:p>
        </p:txBody>
      </p:sp>
      <p:pic>
        <p:nvPicPr>
          <p:cNvPr id="6" name="Picture 5" descr="atv.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27701" y="3951752"/>
            <a:ext cx="2922384" cy="2195963"/>
          </a:xfrm>
          <a:prstGeom prst="rect">
            <a:avLst/>
          </a:prstGeom>
        </p:spPr>
      </p:pic>
      <p:pic>
        <p:nvPicPr>
          <p:cNvPr id="8" name="Picture 7" descr="crab.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86796" y="2092057"/>
            <a:ext cx="2072862" cy="1859695"/>
          </a:xfrm>
          <a:prstGeom prst="rect">
            <a:avLst/>
          </a:prstGeom>
        </p:spPr>
      </p:pic>
      <p:pic>
        <p:nvPicPr>
          <p:cNvPr id="9" name="Picture 8" descr="outer-banks-map.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10733" y="25400"/>
            <a:ext cx="2322087" cy="2066657"/>
          </a:xfrm>
          <a:prstGeom prst="rect">
            <a:avLst/>
          </a:prstGeom>
        </p:spPr>
      </p:pic>
      <p:pic>
        <p:nvPicPr>
          <p:cNvPr id="10" name="Picture 9" descr="CEE_JetSki_Survey_System-150x150.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50085" y="3951752"/>
            <a:ext cx="1905000" cy="1905000"/>
          </a:xfrm>
          <a:prstGeom prst="rect">
            <a:avLst/>
          </a:prstGeom>
        </p:spPr>
      </p:pic>
      <p:pic>
        <p:nvPicPr>
          <p:cNvPr id="13" name="Picture 12" descr="rod_level.jp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476164" y="671338"/>
            <a:ext cx="2344421" cy="1420719"/>
          </a:xfrm>
          <a:prstGeom prst="rect">
            <a:avLst/>
          </a:prstGeom>
        </p:spPr>
      </p:pic>
      <p:pic>
        <p:nvPicPr>
          <p:cNvPr id="7" name="Picture 6" descr="larc.jp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359658" y="2092057"/>
            <a:ext cx="2784342" cy="2090347"/>
          </a:xfrm>
          <a:prstGeom prst="rect">
            <a:avLst/>
          </a:prstGeom>
        </p:spPr>
      </p:pic>
    </p:spTree>
    <p:extLst>
      <p:ext uri="{BB962C8B-B14F-4D97-AF65-F5344CB8AC3E}">
        <p14:creationId xmlns:p14="http://schemas.microsoft.com/office/powerpoint/2010/main" val="3697739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heme/theme1.xml><?xml version="1.0" encoding="utf-8"?>
<a:theme xmlns:a="http://schemas.openxmlformats.org/drawingml/2006/main" name="Title Slide Templates">
  <a:themeElements>
    <a:clrScheme name="Custom 2">
      <a:dk1>
        <a:srgbClr val="000000"/>
      </a:dk1>
      <a:lt1>
        <a:srgbClr val="FFFFFF"/>
      </a:lt1>
      <a:dk2>
        <a:srgbClr val="83847A"/>
      </a:dk2>
      <a:lt2>
        <a:srgbClr val="A3A3A3"/>
      </a:lt2>
      <a:accent1>
        <a:srgbClr val="82786F"/>
      </a:accent1>
      <a:accent2>
        <a:srgbClr val="6E8778"/>
      </a:accent2>
      <a:accent3>
        <a:srgbClr val="705C38"/>
      </a:accent3>
      <a:accent4>
        <a:srgbClr val="3E6682"/>
      </a:accent4>
      <a:accent5>
        <a:srgbClr val="663830"/>
      </a:accent5>
      <a:accent6>
        <a:srgbClr val="EF4135"/>
      </a:accent6>
      <a:hlink>
        <a:srgbClr val="3E6682"/>
      </a:hlink>
      <a:folHlink>
        <a:srgbClr val="EF4135"/>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Presentation1" id="{78716D87-7E03-45E0-B0FD-33082A230BB4}" vid="{2FBFD162-1A33-4D3C-9A4E-25AC5DA4971C}"/>
    </a:ext>
  </a:extLst>
</a:theme>
</file>

<file path=ppt/theme/theme2.xml><?xml version="1.0" encoding="utf-8"?>
<a:theme xmlns:a="http://schemas.openxmlformats.org/drawingml/2006/main" name="Content Templates">
  <a:themeElements>
    <a:clrScheme name="USACE COLOR SCHEME">
      <a:dk1>
        <a:srgbClr val="000000"/>
      </a:dk1>
      <a:lt1>
        <a:srgbClr val="83847A"/>
      </a:lt1>
      <a:dk2>
        <a:srgbClr val="FFFFFF"/>
      </a:dk2>
      <a:lt2>
        <a:srgbClr val="A3A3A3"/>
      </a:lt2>
      <a:accent1>
        <a:srgbClr val="82786F"/>
      </a:accent1>
      <a:accent2>
        <a:srgbClr val="6E8778"/>
      </a:accent2>
      <a:accent3>
        <a:srgbClr val="705C38"/>
      </a:accent3>
      <a:accent4>
        <a:srgbClr val="3E6682"/>
      </a:accent4>
      <a:accent5>
        <a:srgbClr val="663830"/>
      </a:accent5>
      <a:accent6>
        <a:srgbClr val="EF4135"/>
      </a:accent6>
      <a:hlink>
        <a:srgbClr val="3E6682"/>
      </a:hlink>
      <a:folHlink>
        <a:srgbClr val="EF4135"/>
      </a:folHlink>
    </a:clrScheme>
    <a:fontScheme name="USACE TEMPLATE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F4339">
            <a:alpha val="89000"/>
          </a:srgbClr>
        </a:solidFill>
        <a:ln>
          <a:noFill/>
        </a:ln>
        <a:effectLst/>
      </a:spPr>
      <a:bodyPr anchor="ctr"/>
      <a:lstStyle>
        <a:defPPr algn="ctr">
          <a:defRPr dirty="0"/>
        </a:defPPr>
      </a:lstStyle>
      <a:style>
        <a:lnRef idx="1">
          <a:schemeClr val="accent1"/>
        </a:lnRef>
        <a:fillRef idx="3">
          <a:schemeClr val="accent1"/>
        </a:fillRef>
        <a:effectRef idx="2">
          <a:schemeClr val="accent1"/>
        </a:effectRef>
        <a:fontRef idx="minor">
          <a:schemeClr val="lt1"/>
        </a:fontRef>
      </a:style>
    </a:spDef>
  </a:objectDefaults>
  <a:extraClrSchemeLst/>
  <a:extLst>
    <a:ext uri="{05A4C25C-085E-4340-85A3-A5531E510DB2}">
      <thm15:themeFamily xmlns:thm15="http://schemas.microsoft.com/office/thememl/2012/main" xmlns="" name="Presentation1" id="{78716D87-7E03-45E0-B0FD-33082A230BB4}" vid="{8B72B352-3F7B-4112-BB73-F0A4A820AC4F}"/>
    </a:ext>
  </a:extLst>
</a:theme>
</file>

<file path=ppt/theme/theme3.xml><?xml version="1.0" encoding="utf-8"?>
<a:theme xmlns:a="http://schemas.openxmlformats.org/drawingml/2006/main" name="Smaller Logos">
  <a:themeElements>
    <a:clrScheme name="USACE COLOR SCHEME">
      <a:dk1>
        <a:srgbClr val="000000"/>
      </a:dk1>
      <a:lt1>
        <a:srgbClr val="83847A"/>
      </a:lt1>
      <a:dk2>
        <a:srgbClr val="FFFFFF"/>
      </a:dk2>
      <a:lt2>
        <a:srgbClr val="A3A3A3"/>
      </a:lt2>
      <a:accent1>
        <a:srgbClr val="82786F"/>
      </a:accent1>
      <a:accent2>
        <a:srgbClr val="6E8778"/>
      </a:accent2>
      <a:accent3>
        <a:srgbClr val="705C38"/>
      </a:accent3>
      <a:accent4>
        <a:srgbClr val="3E6682"/>
      </a:accent4>
      <a:accent5>
        <a:srgbClr val="663830"/>
      </a:accent5>
      <a:accent6>
        <a:srgbClr val="EF4135"/>
      </a:accent6>
      <a:hlink>
        <a:srgbClr val="3E6682"/>
      </a:hlink>
      <a:folHlink>
        <a:srgbClr val="EF4135"/>
      </a:folHlink>
    </a:clrScheme>
    <a:fontScheme name="USACE TEMPLATE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F4339">
            <a:alpha val="89000"/>
          </a:srgbClr>
        </a:solidFill>
        <a:ln>
          <a:noFill/>
        </a:ln>
        <a:effectLst/>
      </a:spPr>
      <a:bodyPr anchor="ctr"/>
      <a:lstStyle>
        <a:defPPr algn="ctr">
          <a:defRPr dirty="0"/>
        </a:defPPr>
      </a:lstStyle>
      <a:style>
        <a:lnRef idx="1">
          <a:schemeClr val="accent1"/>
        </a:lnRef>
        <a:fillRef idx="3">
          <a:schemeClr val="accent1"/>
        </a:fillRef>
        <a:effectRef idx="2">
          <a:schemeClr val="accent1"/>
        </a:effectRef>
        <a:fontRef idx="minor">
          <a:schemeClr val="lt1"/>
        </a:fontRef>
      </a:style>
    </a:spDef>
  </a:objectDefaults>
  <a:extraClrSchemeLst/>
  <a:extLst>
    <a:ext uri="{05A4C25C-085E-4340-85A3-A5531E510DB2}">
      <thm15:themeFamily xmlns:thm15="http://schemas.microsoft.com/office/thememl/2012/main" xmlns="" name="Presentation1" id="{78716D87-7E03-45E0-B0FD-33082A230BB4}" vid="{8B72B352-3F7B-4112-BB73-F0A4A820AC4F}"/>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6578935D8F5A52499ECBE1228EFFE2DF" ma:contentTypeVersion="0" ma:contentTypeDescription="Create a new document." ma:contentTypeScope="" ma:versionID="a30af94e9fff2661a1240c93a58f5709">
  <xsd:schema xmlns:xsd="http://www.w3.org/2001/XMLSchema" xmlns:p="http://schemas.microsoft.com/office/2006/metadata/properties" targetNamespace="http://schemas.microsoft.com/office/2006/metadata/properties" ma:root="true" ma:fieldsID="aaa183e94e5f7308538a43790d90a2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Props1.xml><?xml version="1.0" encoding="utf-8"?>
<ds:datastoreItem xmlns:ds="http://schemas.openxmlformats.org/officeDocument/2006/customXml" ds:itemID="{E8111903-88B2-4055-824A-249352DB2C7D}">
  <ds:schemaRefs>
    <ds:schemaRef ds:uri="http://schemas.microsoft.com/office/2006/metadata/properties"/>
    <ds:schemaRef ds:uri="http://purl.org/dc/elements/1.1/"/>
    <ds:schemaRef ds:uri="http://purl.org/dc/terms/"/>
    <ds:schemaRef ds:uri="http://schemas.openxmlformats.org/package/2006/metadata/core-properties"/>
    <ds:schemaRef ds:uri="http://www.w3.org/XML/1998/namespace"/>
    <ds:schemaRef ds:uri="http://schemas.microsoft.com/office/2006/documentManagement/types"/>
    <ds:schemaRef ds:uri="http://purl.org/dc/dcmitype/"/>
  </ds:schemaRefs>
</ds:datastoreItem>
</file>

<file path=customXml/itemProps2.xml><?xml version="1.0" encoding="utf-8"?>
<ds:datastoreItem xmlns:ds="http://schemas.openxmlformats.org/officeDocument/2006/customXml" ds:itemID="{2C350F64-642B-42B3-B7AD-7FB735299928}">
  <ds:schemaRefs>
    <ds:schemaRef ds:uri="http://schemas.microsoft.com/sharepoint/v3/contenttype/forms"/>
  </ds:schemaRefs>
</ds:datastoreItem>
</file>

<file path=customXml/itemProps3.xml><?xml version="1.0" encoding="utf-8"?>
<ds:datastoreItem xmlns:ds="http://schemas.openxmlformats.org/officeDocument/2006/customXml" ds:itemID="{904F38FB-2188-4C83-A2F9-B622BBFAF17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docProps/app.xml><?xml version="1.0" encoding="utf-8"?>
<Properties xmlns="http://schemas.openxmlformats.org/officeDocument/2006/extended-properties" xmlns:vt="http://schemas.openxmlformats.org/officeDocument/2006/docPropsVTypes">
  <Template/>
  <TotalTime>27321</TotalTime>
  <Words>752</Words>
  <Application>Microsoft Macintosh PowerPoint</Application>
  <PresentationFormat>On-screen Show (4:3)</PresentationFormat>
  <Paragraphs>137</Paragraphs>
  <Slides>16</Slides>
  <Notes>6</Notes>
  <HiddenSlides>1</HiddenSlides>
  <MMClips>0</MMClips>
  <ScaleCrop>false</ScaleCrop>
  <HeadingPairs>
    <vt:vector size="6" baseType="variant">
      <vt:variant>
        <vt:lpstr>Theme</vt:lpstr>
      </vt:variant>
      <vt:variant>
        <vt:i4>3</vt:i4>
      </vt:variant>
      <vt:variant>
        <vt:lpstr>Embedded OLE Servers</vt:lpstr>
      </vt:variant>
      <vt:variant>
        <vt:i4>1</vt:i4>
      </vt:variant>
      <vt:variant>
        <vt:lpstr>Slide Titles</vt:lpstr>
      </vt:variant>
      <vt:variant>
        <vt:i4>16</vt:i4>
      </vt:variant>
    </vt:vector>
  </HeadingPairs>
  <TitlesOfParts>
    <vt:vector size="20" baseType="lpstr">
      <vt:lpstr>Title Slide Templates</vt:lpstr>
      <vt:lpstr>Content Templates</vt:lpstr>
      <vt:lpstr>Smaller Logos</vt:lpstr>
      <vt:lpstr>Microsoft Word 97 - 2004 Document</vt:lpstr>
      <vt:lpstr>Remote assessment and short-term forecasting for the nearshore</vt:lpstr>
      <vt:lpstr>What is ERDC?</vt:lpstr>
      <vt:lpstr>Civil Works Mission</vt:lpstr>
      <vt:lpstr>Military Applications </vt:lpstr>
      <vt:lpstr>What do we have to offer?</vt:lpstr>
      <vt:lpstr>Environmental Modeling Challenges</vt:lpstr>
      <vt:lpstr>What Is the problem? </vt:lpstr>
      <vt:lpstr>What do we need to solve the problem?</vt:lpstr>
      <vt:lpstr>Measurement of Littoral Bathymetry</vt:lpstr>
      <vt:lpstr>Sensing in the  Littoral Zone </vt:lpstr>
      <vt:lpstr>What is the role of data assimilation with Nearshore remote sensing?</vt:lpstr>
      <vt:lpstr>Model boundary conditions?</vt:lpstr>
      <vt:lpstr>What is the role of data assimilation for Hurricane Flood Risk?</vt:lpstr>
      <vt:lpstr>Goals</vt:lpstr>
      <vt:lpstr>What Needs To Be Done?</vt:lpstr>
      <vt:lpstr>Coastal engineering?</vt:lpstr>
    </vt:vector>
  </TitlesOfParts>
  <Company>US Army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b6imemb6</dc:creator>
  <cp:lastModifiedBy>Hesser , Tyler ERDC-RDE-CHL-MS</cp:lastModifiedBy>
  <cp:revision>700</cp:revision>
  <cp:lastPrinted>2015-02-18T19:39:15Z</cp:lastPrinted>
  <dcterms:created xsi:type="dcterms:W3CDTF">2009-05-21T17:19:18Z</dcterms:created>
  <dcterms:modified xsi:type="dcterms:W3CDTF">2017-07-18T13:39:08Z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C3F847D0-7A03-4F3B-B9C4-73E1E885AE44</vt:lpwstr>
  </property>
  <property fmtid="{D5CDD505-2E9C-101B-9397-08002B2CF9AE}" pid="3" name="ArticulatePath">
    <vt:lpwstr>ERDC-PPT_Template</vt:lpwstr>
  </property>
</Properties>
</file>